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10"/>
  </p:notesMasterIdLst>
  <p:sldIdLst>
    <p:sldId id="258" r:id="rId2"/>
    <p:sldId id="309" r:id="rId3"/>
    <p:sldId id="310" r:id="rId4"/>
    <p:sldId id="311" r:id="rId5"/>
    <p:sldId id="318" r:id="rId6"/>
    <p:sldId id="312" r:id="rId7"/>
    <p:sldId id="316" r:id="rId8"/>
    <p:sldId id="317" r:id="rId9"/>
  </p:sldIdLst>
  <p:sldSz cx="9144000" cy="5143500" type="screen16x9"/>
  <p:notesSz cx="6858000" cy="9144000"/>
  <p:embeddedFontLst>
    <p:embeddedFont>
      <p:font typeface="Bevan" charset="0"/>
      <p:regular r:id="rId11"/>
    </p:embeddedFont>
    <p:embeddedFont>
      <p:font typeface="Cambria" pitchFamily="18" charset="0"/>
      <p:regular r:id="rId12"/>
      <p:bold r:id="rId13"/>
      <p:italic r:id="rId14"/>
      <p:boldItalic r:id="rId15"/>
    </p:embeddedFont>
    <p:embeddedFont>
      <p:font typeface="Cambria Math" pitchFamily="18" charset="0"/>
      <p:regular r:id="rId16"/>
    </p:embeddedFont>
    <p:embeddedFont>
      <p:font typeface="Abel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CE59C22-C494-44E0-9854-5DC6DDCC332D}">
  <a:tblStyle styleId="{9CE59C22-C494-44E0-9854-5DC6DDCC332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415126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gba093b02a3_0_166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7" name="Google Shape;737;gba093b02a3_0_166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1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9"/>
          <p:cNvGrpSpPr/>
          <p:nvPr/>
        </p:nvGrpSpPr>
        <p:grpSpPr>
          <a:xfrm>
            <a:off x="209375" y="211300"/>
            <a:ext cx="8725075" cy="4723350"/>
            <a:chOff x="209375" y="211300"/>
            <a:chExt cx="8725075" cy="4723350"/>
          </a:xfrm>
        </p:grpSpPr>
        <p:grpSp>
          <p:nvGrpSpPr>
            <p:cNvPr id="143" name="Google Shape;143;p9"/>
            <p:cNvGrpSpPr/>
            <p:nvPr/>
          </p:nvGrpSpPr>
          <p:grpSpPr>
            <a:xfrm>
              <a:off x="209375" y="211300"/>
              <a:ext cx="8725075" cy="4720800"/>
              <a:chOff x="209375" y="211300"/>
              <a:chExt cx="8725075" cy="4720800"/>
            </a:xfrm>
          </p:grpSpPr>
          <p:sp>
            <p:nvSpPr>
              <p:cNvPr id="144" name="Google Shape;144;p9"/>
              <p:cNvSpPr/>
              <p:nvPr/>
            </p:nvSpPr>
            <p:spPr>
              <a:xfrm>
                <a:off x="209550" y="211300"/>
                <a:ext cx="8724900" cy="47208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9"/>
              <p:cNvSpPr/>
              <p:nvPr/>
            </p:nvSpPr>
            <p:spPr>
              <a:xfrm>
                <a:off x="209375" y="211350"/>
                <a:ext cx="8725035" cy="4720703"/>
              </a:xfrm>
              <a:custGeom>
                <a:avLst/>
                <a:gdLst/>
                <a:ahLst/>
                <a:cxnLst/>
                <a:rect l="l" t="t" r="r" b="b"/>
                <a:pathLst>
                  <a:path w="275216" h="156509" extrusionOk="0">
                    <a:moveTo>
                      <a:pt x="6251" y="311"/>
                    </a:moveTo>
                    <a:lnTo>
                      <a:pt x="6251" y="6247"/>
                    </a:lnTo>
                    <a:lnTo>
                      <a:pt x="315" y="6247"/>
                    </a:lnTo>
                    <a:lnTo>
                      <a:pt x="315" y="311"/>
                    </a:lnTo>
                    <a:close/>
                    <a:moveTo>
                      <a:pt x="12498" y="311"/>
                    </a:moveTo>
                    <a:lnTo>
                      <a:pt x="12498" y="6247"/>
                    </a:lnTo>
                    <a:lnTo>
                      <a:pt x="6562" y="6247"/>
                    </a:lnTo>
                    <a:lnTo>
                      <a:pt x="6562" y="311"/>
                    </a:lnTo>
                    <a:close/>
                    <a:moveTo>
                      <a:pt x="18745" y="311"/>
                    </a:moveTo>
                    <a:lnTo>
                      <a:pt x="18745" y="6247"/>
                    </a:lnTo>
                    <a:lnTo>
                      <a:pt x="12810" y="6247"/>
                    </a:lnTo>
                    <a:lnTo>
                      <a:pt x="12810" y="311"/>
                    </a:lnTo>
                    <a:close/>
                    <a:moveTo>
                      <a:pt x="24992" y="311"/>
                    </a:moveTo>
                    <a:lnTo>
                      <a:pt x="24992" y="6247"/>
                    </a:lnTo>
                    <a:lnTo>
                      <a:pt x="19058" y="6247"/>
                    </a:lnTo>
                    <a:lnTo>
                      <a:pt x="19058" y="311"/>
                    </a:lnTo>
                    <a:close/>
                    <a:moveTo>
                      <a:pt x="31241" y="311"/>
                    </a:moveTo>
                    <a:lnTo>
                      <a:pt x="31241" y="6247"/>
                    </a:lnTo>
                    <a:lnTo>
                      <a:pt x="25305" y="6247"/>
                    </a:lnTo>
                    <a:lnTo>
                      <a:pt x="25305" y="311"/>
                    </a:lnTo>
                    <a:close/>
                    <a:moveTo>
                      <a:pt x="37489" y="311"/>
                    </a:moveTo>
                    <a:lnTo>
                      <a:pt x="37489" y="6247"/>
                    </a:lnTo>
                    <a:lnTo>
                      <a:pt x="31553" y="6247"/>
                    </a:lnTo>
                    <a:lnTo>
                      <a:pt x="31553" y="311"/>
                    </a:lnTo>
                    <a:close/>
                    <a:moveTo>
                      <a:pt x="43737" y="311"/>
                    </a:moveTo>
                    <a:lnTo>
                      <a:pt x="43737" y="6247"/>
                    </a:lnTo>
                    <a:lnTo>
                      <a:pt x="37802" y="6247"/>
                    </a:lnTo>
                    <a:lnTo>
                      <a:pt x="37802" y="311"/>
                    </a:lnTo>
                    <a:close/>
                    <a:moveTo>
                      <a:pt x="49985" y="311"/>
                    </a:moveTo>
                    <a:lnTo>
                      <a:pt x="49985" y="6247"/>
                    </a:lnTo>
                    <a:lnTo>
                      <a:pt x="44049" y="6247"/>
                    </a:lnTo>
                    <a:lnTo>
                      <a:pt x="44049" y="311"/>
                    </a:lnTo>
                    <a:close/>
                    <a:moveTo>
                      <a:pt x="56232" y="311"/>
                    </a:moveTo>
                    <a:lnTo>
                      <a:pt x="56232" y="6247"/>
                    </a:lnTo>
                    <a:lnTo>
                      <a:pt x="50296" y="6247"/>
                    </a:lnTo>
                    <a:lnTo>
                      <a:pt x="50296" y="311"/>
                    </a:lnTo>
                    <a:close/>
                    <a:moveTo>
                      <a:pt x="62480" y="311"/>
                    </a:moveTo>
                    <a:lnTo>
                      <a:pt x="62480" y="6247"/>
                    </a:lnTo>
                    <a:lnTo>
                      <a:pt x="56545" y="6247"/>
                    </a:lnTo>
                    <a:lnTo>
                      <a:pt x="56545" y="311"/>
                    </a:lnTo>
                    <a:close/>
                    <a:moveTo>
                      <a:pt x="68727" y="311"/>
                    </a:moveTo>
                    <a:lnTo>
                      <a:pt x="68727" y="6247"/>
                    </a:lnTo>
                    <a:lnTo>
                      <a:pt x="62792" y="6247"/>
                    </a:lnTo>
                    <a:lnTo>
                      <a:pt x="62792" y="311"/>
                    </a:lnTo>
                    <a:close/>
                    <a:moveTo>
                      <a:pt x="74975" y="311"/>
                    </a:moveTo>
                    <a:lnTo>
                      <a:pt x="74975" y="6247"/>
                    </a:lnTo>
                    <a:lnTo>
                      <a:pt x="69039" y="6247"/>
                    </a:lnTo>
                    <a:lnTo>
                      <a:pt x="69039" y="311"/>
                    </a:lnTo>
                    <a:close/>
                    <a:moveTo>
                      <a:pt x="81223" y="311"/>
                    </a:moveTo>
                    <a:lnTo>
                      <a:pt x="81223" y="6247"/>
                    </a:lnTo>
                    <a:lnTo>
                      <a:pt x="75286" y="6247"/>
                    </a:lnTo>
                    <a:lnTo>
                      <a:pt x="75286" y="311"/>
                    </a:lnTo>
                    <a:close/>
                    <a:moveTo>
                      <a:pt x="87470" y="311"/>
                    </a:moveTo>
                    <a:lnTo>
                      <a:pt x="87470" y="6247"/>
                    </a:lnTo>
                    <a:lnTo>
                      <a:pt x="81535" y="6247"/>
                    </a:lnTo>
                    <a:lnTo>
                      <a:pt x="81535" y="311"/>
                    </a:lnTo>
                    <a:close/>
                    <a:moveTo>
                      <a:pt x="93720" y="311"/>
                    </a:moveTo>
                    <a:lnTo>
                      <a:pt x="93720" y="6247"/>
                    </a:lnTo>
                    <a:lnTo>
                      <a:pt x="87784" y="6247"/>
                    </a:lnTo>
                    <a:lnTo>
                      <a:pt x="87784" y="311"/>
                    </a:lnTo>
                    <a:close/>
                    <a:moveTo>
                      <a:pt x="99967" y="311"/>
                    </a:moveTo>
                    <a:lnTo>
                      <a:pt x="99967" y="6247"/>
                    </a:lnTo>
                    <a:lnTo>
                      <a:pt x="94031" y="6247"/>
                    </a:lnTo>
                    <a:lnTo>
                      <a:pt x="94031" y="311"/>
                    </a:lnTo>
                    <a:close/>
                    <a:moveTo>
                      <a:pt x="106214" y="311"/>
                    </a:moveTo>
                    <a:lnTo>
                      <a:pt x="106214" y="6247"/>
                    </a:lnTo>
                    <a:lnTo>
                      <a:pt x="100280" y="6247"/>
                    </a:lnTo>
                    <a:lnTo>
                      <a:pt x="100280" y="311"/>
                    </a:lnTo>
                    <a:close/>
                    <a:moveTo>
                      <a:pt x="112461" y="311"/>
                    </a:moveTo>
                    <a:lnTo>
                      <a:pt x="112461" y="6247"/>
                    </a:lnTo>
                    <a:lnTo>
                      <a:pt x="106527" y="6247"/>
                    </a:lnTo>
                    <a:lnTo>
                      <a:pt x="106527" y="311"/>
                    </a:lnTo>
                    <a:close/>
                    <a:moveTo>
                      <a:pt x="118710" y="311"/>
                    </a:moveTo>
                    <a:lnTo>
                      <a:pt x="118710" y="6247"/>
                    </a:lnTo>
                    <a:lnTo>
                      <a:pt x="112774" y="6247"/>
                    </a:lnTo>
                    <a:lnTo>
                      <a:pt x="112774" y="311"/>
                    </a:lnTo>
                    <a:close/>
                    <a:moveTo>
                      <a:pt x="124957" y="311"/>
                    </a:moveTo>
                    <a:lnTo>
                      <a:pt x="124957" y="6247"/>
                    </a:lnTo>
                    <a:lnTo>
                      <a:pt x="119021" y="6247"/>
                    </a:lnTo>
                    <a:lnTo>
                      <a:pt x="119021" y="311"/>
                    </a:lnTo>
                    <a:close/>
                    <a:moveTo>
                      <a:pt x="131204" y="311"/>
                    </a:moveTo>
                    <a:lnTo>
                      <a:pt x="131204" y="6247"/>
                    </a:lnTo>
                    <a:lnTo>
                      <a:pt x="125270" y="6247"/>
                    </a:lnTo>
                    <a:lnTo>
                      <a:pt x="125270" y="311"/>
                    </a:lnTo>
                    <a:close/>
                    <a:moveTo>
                      <a:pt x="137451" y="311"/>
                    </a:moveTo>
                    <a:lnTo>
                      <a:pt x="137451" y="6247"/>
                    </a:lnTo>
                    <a:lnTo>
                      <a:pt x="131517" y="6247"/>
                    </a:lnTo>
                    <a:lnTo>
                      <a:pt x="131517" y="311"/>
                    </a:lnTo>
                    <a:close/>
                    <a:moveTo>
                      <a:pt x="143702" y="311"/>
                    </a:moveTo>
                    <a:lnTo>
                      <a:pt x="143702" y="6247"/>
                    </a:lnTo>
                    <a:lnTo>
                      <a:pt x="137766" y="6247"/>
                    </a:lnTo>
                    <a:lnTo>
                      <a:pt x="137766" y="311"/>
                    </a:lnTo>
                    <a:close/>
                    <a:moveTo>
                      <a:pt x="149949" y="311"/>
                    </a:moveTo>
                    <a:lnTo>
                      <a:pt x="149949" y="6247"/>
                    </a:lnTo>
                    <a:lnTo>
                      <a:pt x="144015" y="6247"/>
                    </a:lnTo>
                    <a:lnTo>
                      <a:pt x="144015" y="311"/>
                    </a:lnTo>
                    <a:close/>
                    <a:moveTo>
                      <a:pt x="156196" y="311"/>
                    </a:moveTo>
                    <a:lnTo>
                      <a:pt x="156196" y="6247"/>
                    </a:lnTo>
                    <a:lnTo>
                      <a:pt x="150262" y="6247"/>
                    </a:lnTo>
                    <a:lnTo>
                      <a:pt x="150262" y="311"/>
                    </a:lnTo>
                    <a:close/>
                    <a:moveTo>
                      <a:pt x="162445" y="311"/>
                    </a:moveTo>
                    <a:lnTo>
                      <a:pt x="162445" y="6247"/>
                    </a:lnTo>
                    <a:lnTo>
                      <a:pt x="156509" y="6247"/>
                    </a:lnTo>
                    <a:lnTo>
                      <a:pt x="156509" y="311"/>
                    </a:lnTo>
                    <a:close/>
                    <a:moveTo>
                      <a:pt x="168692" y="311"/>
                    </a:moveTo>
                    <a:lnTo>
                      <a:pt x="168692" y="6247"/>
                    </a:lnTo>
                    <a:lnTo>
                      <a:pt x="162756" y="6247"/>
                    </a:lnTo>
                    <a:lnTo>
                      <a:pt x="162756" y="311"/>
                    </a:lnTo>
                    <a:close/>
                    <a:moveTo>
                      <a:pt x="174939" y="311"/>
                    </a:moveTo>
                    <a:lnTo>
                      <a:pt x="174939" y="6247"/>
                    </a:lnTo>
                    <a:lnTo>
                      <a:pt x="169005" y="6247"/>
                    </a:lnTo>
                    <a:lnTo>
                      <a:pt x="169005" y="311"/>
                    </a:lnTo>
                    <a:close/>
                    <a:moveTo>
                      <a:pt x="181186" y="311"/>
                    </a:moveTo>
                    <a:lnTo>
                      <a:pt x="181186" y="6247"/>
                    </a:lnTo>
                    <a:lnTo>
                      <a:pt x="175252" y="6247"/>
                    </a:lnTo>
                    <a:lnTo>
                      <a:pt x="175252" y="311"/>
                    </a:lnTo>
                    <a:close/>
                    <a:moveTo>
                      <a:pt x="187435" y="311"/>
                    </a:moveTo>
                    <a:lnTo>
                      <a:pt x="187435" y="6247"/>
                    </a:lnTo>
                    <a:lnTo>
                      <a:pt x="181499" y="6247"/>
                    </a:lnTo>
                    <a:lnTo>
                      <a:pt x="181499" y="311"/>
                    </a:lnTo>
                    <a:close/>
                    <a:moveTo>
                      <a:pt x="193684" y="311"/>
                    </a:moveTo>
                    <a:lnTo>
                      <a:pt x="193684" y="6247"/>
                    </a:lnTo>
                    <a:lnTo>
                      <a:pt x="187749" y="6247"/>
                    </a:lnTo>
                    <a:lnTo>
                      <a:pt x="187749" y="311"/>
                    </a:lnTo>
                    <a:close/>
                    <a:moveTo>
                      <a:pt x="199931" y="311"/>
                    </a:moveTo>
                    <a:lnTo>
                      <a:pt x="199931" y="6247"/>
                    </a:lnTo>
                    <a:lnTo>
                      <a:pt x="193996" y="6247"/>
                    </a:lnTo>
                    <a:lnTo>
                      <a:pt x="193996" y="311"/>
                    </a:lnTo>
                    <a:close/>
                    <a:moveTo>
                      <a:pt x="206180" y="311"/>
                    </a:moveTo>
                    <a:lnTo>
                      <a:pt x="206180" y="6247"/>
                    </a:lnTo>
                    <a:lnTo>
                      <a:pt x="200244" y="6247"/>
                    </a:lnTo>
                    <a:lnTo>
                      <a:pt x="200244" y="311"/>
                    </a:lnTo>
                    <a:close/>
                    <a:moveTo>
                      <a:pt x="212427" y="311"/>
                    </a:moveTo>
                    <a:lnTo>
                      <a:pt x="212427" y="6247"/>
                    </a:lnTo>
                    <a:lnTo>
                      <a:pt x="206491" y="6247"/>
                    </a:lnTo>
                    <a:lnTo>
                      <a:pt x="206491" y="311"/>
                    </a:lnTo>
                    <a:close/>
                    <a:moveTo>
                      <a:pt x="218674" y="311"/>
                    </a:moveTo>
                    <a:lnTo>
                      <a:pt x="218674" y="6247"/>
                    </a:lnTo>
                    <a:lnTo>
                      <a:pt x="212739" y="6247"/>
                    </a:lnTo>
                    <a:lnTo>
                      <a:pt x="212739" y="311"/>
                    </a:lnTo>
                    <a:close/>
                    <a:moveTo>
                      <a:pt x="224921" y="311"/>
                    </a:moveTo>
                    <a:lnTo>
                      <a:pt x="224921" y="6247"/>
                    </a:lnTo>
                    <a:lnTo>
                      <a:pt x="218987" y="6247"/>
                    </a:lnTo>
                    <a:lnTo>
                      <a:pt x="218987" y="311"/>
                    </a:lnTo>
                    <a:close/>
                    <a:moveTo>
                      <a:pt x="231170" y="311"/>
                    </a:moveTo>
                    <a:lnTo>
                      <a:pt x="231170" y="6247"/>
                    </a:lnTo>
                    <a:lnTo>
                      <a:pt x="225234" y="6247"/>
                    </a:lnTo>
                    <a:lnTo>
                      <a:pt x="225234" y="311"/>
                    </a:lnTo>
                    <a:close/>
                    <a:moveTo>
                      <a:pt x="237417" y="311"/>
                    </a:moveTo>
                    <a:lnTo>
                      <a:pt x="237417" y="6247"/>
                    </a:lnTo>
                    <a:lnTo>
                      <a:pt x="231481" y="6247"/>
                    </a:lnTo>
                    <a:lnTo>
                      <a:pt x="231481" y="311"/>
                    </a:lnTo>
                    <a:close/>
                    <a:moveTo>
                      <a:pt x="243664" y="311"/>
                    </a:moveTo>
                    <a:lnTo>
                      <a:pt x="243664" y="6247"/>
                    </a:lnTo>
                    <a:lnTo>
                      <a:pt x="237729" y="6247"/>
                    </a:lnTo>
                    <a:lnTo>
                      <a:pt x="237729" y="311"/>
                    </a:lnTo>
                    <a:close/>
                    <a:moveTo>
                      <a:pt x="249914" y="311"/>
                    </a:moveTo>
                    <a:lnTo>
                      <a:pt x="249914" y="6247"/>
                    </a:lnTo>
                    <a:lnTo>
                      <a:pt x="243978" y="6247"/>
                    </a:lnTo>
                    <a:lnTo>
                      <a:pt x="243978" y="311"/>
                    </a:lnTo>
                    <a:close/>
                    <a:moveTo>
                      <a:pt x="256161" y="311"/>
                    </a:moveTo>
                    <a:lnTo>
                      <a:pt x="256161" y="6247"/>
                    </a:lnTo>
                    <a:lnTo>
                      <a:pt x="250225" y="6247"/>
                    </a:lnTo>
                    <a:lnTo>
                      <a:pt x="250225" y="311"/>
                    </a:lnTo>
                    <a:close/>
                    <a:moveTo>
                      <a:pt x="262409" y="311"/>
                    </a:moveTo>
                    <a:lnTo>
                      <a:pt x="262409" y="6247"/>
                    </a:lnTo>
                    <a:lnTo>
                      <a:pt x="256474" y="6247"/>
                    </a:lnTo>
                    <a:lnTo>
                      <a:pt x="256474" y="311"/>
                    </a:lnTo>
                    <a:close/>
                    <a:moveTo>
                      <a:pt x="268656" y="311"/>
                    </a:moveTo>
                    <a:lnTo>
                      <a:pt x="268656" y="6247"/>
                    </a:lnTo>
                    <a:lnTo>
                      <a:pt x="262721" y="6247"/>
                    </a:lnTo>
                    <a:lnTo>
                      <a:pt x="262721" y="311"/>
                    </a:lnTo>
                    <a:close/>
                    <a:moveTo>
                      <a:pt x="274904" y="311"/>
                    </a:moveTo>
                    <a:lnTo>
                      <a:pt x="274904" y="6247"/>
                    </a:lnTo>
                    <a:lnTo>
                      <a:pt x="268968" y="6247"/>
                    </a:lnTo>
                    <a:lnTo>
                      <a:pt x="268968" y="311"/>
                    </a:lnTo>
                    <a:close/>
                    <a:moveTo>
                      <a:pt x="6251" y="6560"/>
                    </a:moveTo>
                    <a:lnTo>
                      <a:pt x="6251" y="12494"/>
                    </a:lnTo>
                    <a:lnTo>
                      <a:pt x="315" y="12494"/>
                    </a:lnTo>
                    <a:lnTo>
                      <a:pt x="315" y="6560"/>
                    </a:lnTo>
                    <a:close/>
                    <a:moveTo>
                      <a:pt x="12498" y="6560"/>
                    </a:moveTo>
                    <a:lnTo>
                      <a:pt x="12498" y="12494"/>
                    </a:lnTo>
                    <a:lnTo>
                      <a:pt x="6562" y="12494"/>
                    </a:lnTo>
                    <a:lnTo>
                      <a:pt x="6562" y="6560"/>
                    </a:lnTo>
                    <a:close/>
                    <a:moveTo>
                      <a:pt x="18745" y="6560"/>
                    </a:moveTo>
                    <a:lnTo>
                      <a:pt x="18745" y="12494"/>
                    </a:lnTo>
                    <a:lnTo>
                      <a:pt x="12810" y="12494"/>
                    </a:lnTo>
                    <a:lnTo>
                      <a:pt x="12810" y="6560"/>
                    </a:lnTo>
                    <a:close/>
                    <a:moveTo>
                      <a:pt x="24992" y="6560"/>
                    </a:moveTo>
                    <a:lnTo>
                      <a:pt x="24992" y="12494"/>
                    </a:lnTo>
                    <a:lnTo>
                      <a:pt x="19058" y="12494"/>
                    </a:lnTo>
                    <a:lnTo>
                      <a:pt x="19058" y="6560"/>
                    </a:lnTo>
                    <a:close/>
                    <a:moveTo>
                      <a:pt x="31241" y="6560"/>
                    </a:moveTo>
                    <a:lnTo>
                      <a:pt x="31241" y="12494"/>
                    </a:lnTo>
                    <a:lnTo>
                      <a:pt x="25305" y="12494"/>
                    </a:lnTo>
                    <a:lnTo>
                      <a:pt x="25305" y="6560"/>
                    </a:lnTo>
                    <a:close/>
                    <a:moveTo>
                      <a:pt x="37489" y="6560"/>
                    </a:moveTo>
                    <a:lnTo>
                      <a:pt x="37489" y="12494"/>
                    </a:lnTo>
                    <a:lnTo>
                      <a:pt x="31553" y="12494"/>
                    </a:lnTo>
                    <a:lnTo>
                      <a:pt x="31553" y="6560"/>
                    </a:lnTo>
                    <a:close/>
                    <a:moveTo>
                      <a:pt x="43737" y="6560"/>
                    </a:moveTo>
                    <a:lnTo>
                      <a:pt x="43737" y="12494"/>
                    </a:lnTo>
                    <a:lnTo>
                      <a:pt x="37802" y="12494"/>
                    </a:lnTo>
                    <a:lnTo>
                      <a:pt x="37802" y="6560"/>
                    </a:lnTo>
                    <a:close/>
                    <a:moveTo>
                      <a:pt x="49985" y="6560"/>
                    </a:moveTo>
                    <a:lnTo>
                      <a:pt x="49985" y="12494"/>
                    </a:lnTo>
                    <a:lnTo>
                      <a:pt x="44049" y="12494"/>
                    </a:lnTo>
                    <a:lnTo>
                      <a:pt x="44049" y="6560"/>
                    </a:lnTo>
                    <a:close/>
                    <a:moveTo>
                      <a:pt x="56232" y="6560"/>
                    </a:moveTo>
                    <a:lnTo>
                      <a:pt x="56232" y="12494"/>
                    </a:lnTo>
                    <a:lnTo>
                      <a:pt x="50296" y="12494"/>
                    </a:lnTo>
                    <a:lnTo>
                      <a:pt x="50296" y="6560"/>
                    </a:lnTo>
                    <a:close/>
                    <a:moveTo>
                      <a:pt x="62480" y="6560"/>
                    </a:moveTo>
                    <a:lnTo>
                      <a:pt x="62480" y="12494"/>
                    </a:lnTo>
                    <a:lnTo>
                      <a:pt x="56545" y="12494"/>
                    </a:lnTo>
                    <a:lnTo>
                      <a:pt x="56545" y="6560"/>
                    </a:lnTo>
                    <a:close/>
                    <a:moveTo>
                      <a:pt x="68727" y="6560"/>
                    </a:moveTo>
                    <a:lnTo>
                      <a:pt x="68727" y="12494"/>
                    </a:lnTo>
                    <a:lnTo>
                      <a:pt x="62792" y="12494"/>
                    </a:lnTo>
                    <a:lnTo>
                      <a:pt x="62792" y="6560"/>
                    </a:lnTo>
                    <a:close/>
                    <a:moveTo>
                      <a:pt x="74975" y="6560"/>
                    </a:moveTo>
                    <a:lnTo>
                      <a:pt x="74975" y="12494"/>
                    </a:lnTo>
                    <a:lnTo>
                      <a:pt x="69039" y="12494"/>
                    </a:lnTo>
                    <a:lnTo>
                      <a:pt x="69039" y="6560"/>
                    </a:lnTo>
                    <a:close/>
                    <a:moveTo>
                      <a:pt x="81223" y="6560"/>
                    </a:moveTo>
                    <a:lnTo>
                      <a:pt x="81223" y="12494"/>
                    </a:lnTo>
                    <a:lnTo>
                      <a:pt x="75286" y="12494"/>
                    </a:lnTo>
                    <a:lnTo>
                      <a:pt x="75286" y="6560"/>
                    </a:lnTo>
                    <a:close/>
                    <a:moveTo>
                      <a:pt x="87470" y="6560"/>
                    </a:moveTo>
                    <a:lnTo>
                      <a:pt x="87470" y="12494"/>
                    </a:lnTo>
                    <a:lnTo>
                      <a:pt x="81535" y="12494"/>
                    </a:lnTo>
                    <a:lnTo>
                      <a:pt x="81535" y="6560"/>
                    </a:lnTo>
                    <a:close/>
                    <a:moveTo>
                      <a:pt x="93720" y="6560"/>
                    </a:moveTo>
                    <a:lnTo>
                      <a:pt x="93720" y="12494"/>
                    </a:lnTo>
                    <a:lnTo>
                      <a:pt x="87784" y="12494"/>
                    </a:lnTo>
                    <a:lnTo>
                      <a:pt x="87784" y="6560"/>
                    </a:lnTo>
                    <a:close/>
                    <a:moveTo>
                      <a:pt x="99967" y="6560"/>
                    </a:moveTo>
                    <a:lnTo>
                      <a:pt x="99967" y="12494"/>
                    </a:lnTo>
                    <a:lnTo>
                      <a:pt x="94031" y="12494"/>
                    </a:lnTo>
                    <a:lnTo>
                      <a:pt x="94031" y="6560"/>
                    </a:lnTo>
                    <a:close/>
                    <a:moveTo>
                      <a:pt x="106214" y="6560"/>
                    </a:moveTo>
                    <a:lnTo>
                      <a:pt x="106214" y="12494"/>
                    </a:lnTo>
                    <a:lnTo>
                      <a:pt x="100280" y="12494"/>
                    </a:lnTo>
                    <a:lnTo>
                      <a:pt x="100280" y="6560"/>
                    </a:lnTo>
                    <a:close/>
                    <a:moveTo>
                      <a:pt x="112461" y="6560"/>
                    </a:moveTo>
                    <a:lnTo>
                      <a:pt x="112461" y="12494"/>
                    </a:lnTo>
                    <a:lnTo>
                      <a:pt x="106527" y="12494"/>
                    </a:lnTo>
                    <a:lnTo>
                      <a:pt x="106527" y="6560"/>
                    </a:lnTo>
                    <a:close/>
                    <a:moveTo>
                      <a:pt x="118710" y="6560"/>
                    </a:moveTo>
                    <a:lnTo>
                      <a:pt x="118710" y="12494"/>
                    </a:lnTo>
                    <a:lnTo>
                      <a:pt x="112774" y="12494"/>
                    </a:lnTo>
                    <a:lnTo>
                      <a:pt x="112774" y="6560"/>
                    </a:lnTo>
                    <a:close/>
                    <a:moveTo>
                      <a:pt x="124957" y="6560"/>
                    </a:moveTo>
                    <a:lnTo>
                      <a:pt x="124957" y="12494"/>
                    </a:lnTo>
                    <a:lnTo>
                      <a:pt x="119021" y="12494"/>
                    </a:lnTo>
                    <a:lnTo>
                      <a:pt x="119021" y="6560"/>
                    </a:lnTo>
                    <a:close/>
                    <a:moveTo>
                      <a:pt x="131204" y="6560"/>
                    </a:moveTo>
                    <a:lnTo>
                      <a:pt x="131204" y="12494"/>
                    </a:lnTo>
                    <a:lnTo>
                      <a:pt x="125270" y="12494"/>
                    </a:lnTo>
                    <a:lnTo>
                      <a:pt x="125270" y="6560"/>
                    </a:lnTo>
                    <a:close/>
                    <a:moveTo>
                      <a:pt x="137451" y="6560"/>
                    </a:moveTo>
                    <a:lnTo>
                      <a:pt x="137451" y="12494"/>
                    </a:lnTo>
                    <a:lnTo>
                      <a:pt x="131517" y="12494"/>
                    </a:lnTo>
                    <a:lnTo>
                      <a:pt x="131517" y="6560"/>
                    </a:lnTo>
                    <a:close/>
                    <a:moveTo>
                      <a:pt x="143702" y="6560"/>
                    </a:moveTo>
                    <a:lnTo>
                      <a:pt x="143702" y="12494"/>
                    </a:lnTo>
                    <a:lnTo>
                      <a:pt x="137766" y="12494"/>
                    </a:lnTo>
                    <a:lnTo>
                      <a:pt x="137766" y="6560"/>
                    </a:lnTo>
                    <a:close/>
                    <a:moveTo>
                      <a:pt x="149949" y="6560"/>
                    </a:moveTo>
                    <a:lnTo>
                      <a:pt x="149949" y="12494"/>
                    </a:lnTo>
                    <a:lnTo>
                      <a:pt x="144015" y="12494"/>
                    </a:lnTo>
                    <a:lnTo>
                      <a:pt x="144015" y="6560"/>
                    </a:lnTo>
                    <a:close/>
                    <a:moveTo>
                      <a:pt x="156196" y="6560"/>
                    </a:moveTo>
                    <a:lnTo>
                      <a:pt x="156196" y="12494"/>
                    </a:lnTo>
                    <a:lnTo>
                      <a:pt x="150262" y="12494"/>
                    </a:lnTo>
                    <a:lnTo>
                      <a:pt x="150262" y="6560"/>
                    </a:lnTo>
                    <a:close/>
                    <a:moveTo>
                      <a:pt x="162445" y="6560"/>
                    </a:moveTo>
                    <a:lnTo>
                      <a:pt x="162445" y="12494"/>
                    </a:lnTo>
                    <a:lnTo>
                      <a:pt x="156509" y="12494"/>
                    </a:lnTo>
                    <a:lnTo>
                      <a:pt x="156509" y="6560"/>
                    </a:lnTo>
                    <a:close/>
                    <a:moveTo>
                      <a:pt x="168692" y="6560"/>
                    </a:moveTo>
                    <a:lnTo>
                      <a:pt x="168692" y="12494"/>
                    </a:lnTo>
                    <a:lnTo>
                      <a:pt x="162756" y="12494"/>
                    </a:lnTo>
                    <a:lnTo>
                      <a:pt x="162756" y="6560"/>
                    </a:lnTo>
                    <a:close/>
                    <a:moveTo>
                      <a:pt x="174939" y="6560"/>
                    </a:moveTo>
                    <a:lnTo>
                      <a:pt x="174939" y="12494"/>
                    </a:lnTo>
                    <a:lnTo>
                      <a:pt x="169005" y="12494"/>
                    </a:lnTo>
                    <a:lnTo>
                      <a:pt x="169005" y="6560"/>
                    </a:lnTo>
                    <a:close/>
                    <a:moveTo>
                      <a:pt x="181186" y="6560"/>
                    </a:moveTo>
                    <a:lnTo>
                      <a:pt x="181186" y="12494"/>
                    </a:lnTo>
                    <a:lnTo>
                      <a:pt x="175252" y="12494"/>
                    </a:lnTo>
                    <a:lnTo>
                      <a:pt x="175252" y="6560"/>
                    </a:lnTo>
                    <a:close/>
                    <a:moveTo>
                      <a:pt x="187435" y="6560"/>
                    </a:moveTo>
                    <a:lnTo>
                      <a:pt x="187435" y="12494"/>
                    </a:lnTo>
                    <a:lnTo>
                      <a:pt x="181499" y="12494"/>
                    </a:lnTo>
                    <a:lnTo>
                      <a:pt x="181499" y="6560"/>
                    </a:lnTo>
                    <a:close/>
                    <a:moveTo>
                      <a:pt x="193684" y="6560"/>
                    </a:moveTo>
                    <a:lnTo>
                      <a:pt x="193684" y="12494"/>
                    </a:lnTo>
                    <a:lnTo>
                      <a:pt x="187749" y="12494"/>
                    </a:lnTo>
                    <a:lnTo>
                      <a:pt x="187749" y="6560"/>
                    </a:lnTo>
                    <a:close/>
                    <a:moveTo>
                      <a:pt x="199931" y="6560"/>
                    </a:moveTo>
                    <a:lnTo>
                      <a:pt x="199931" y="12494"/>
                    </a:lnTo>
                    <a:lnTo>
                      <a:pt x="193996" y="12494"/>
                    </a:lnTo>
                    <a:lnTo>
                      <a:pt x="193996" y="6560"/>
                    </a:lnTo>
                    <a:close/>
                    <a:moveTo>
                      <a:pt x="206180" y="6560"/>
                    </a:moveTo>
                    <a:lnTo>
                      <a:pt x="206180" y="12494"/>
                    </a:lnTo>
                    <a:lnTo>
                      <a:pt x="200244" y="12494"/>
                    </a:lnTo>
                    <a:lnTo>
                      <a:pt x="200244" y="6560"/>
                    </a:lnTo>
                    <a:close/>
                    <a:moveTo>
                      <a:pt x="212427" y="6560"/>
                    </a:moveTo>
                    <a:lnTo>
                      <a:pt x="212427" y="12494"/>
                    </a:lnTo>
                    <a:lnTo>
                      <a:pt x="206491" y="12494"/>
                    </a:lnTo>
                    <a:lnTo>
                      <a:pt x="206491" y="6560"/>
                    </a:lnTo>
                    <a:close/>
                    <a:moveTo>
                      <a:pt x="218674" y="6560"/>
                    </a:moveTo>
                    <a:lnTo>
                      <a:pt x="218674" y="12494"/>
                    </a:lnTo>
                    <a:lnTo>
                      <a:pt x="212739" y="12494"/>
                    </a:lnTo>
                    <a:lnTo>
                      <a:pt x="212739" y="6560"/>
                    </a:lnTo>
                    <a:close/>
                    <a:moveTo>
                      <a:pt x="224921" y="6560"/>
                    </a:moveTo>
                    <a:lnTo>
                      <a:pt x="224921" y="12494"/>
                    </a:lnTo>
                    <a:lnTo>
                      <a:pt x="218987" y="12494"/>
                    </a:lnTo>
                    <a:lnTo>
                      <a:pt x="218987" y="6560"/>
                    </a:lnTo>
                    <a:close/>
                    <a:moveTo>
                      <a:pt x="231170" y="6560"/>
                    </a:moveTo>
                    <a:lnTo>
                      <a:pt x="231170" y="12494"/>
                    </a:lnTo>
                    <a:lnTo>
                      <a:pt x="225234" y="12494"/>
                    </a:lnTo>
                    <a:lnTo>
                      <a:pt x="225234" y="6560"/>
                    </a:lnTo>
                    <a:close/>
                    <a:moveTo>
                      <a:pt x="237417" y="6560"/>
                    </a:moveTo>
                    <a:lnTo>
                      <a:pt x="237417" y="12494"/>
                    </a:lnTo>
                    <a:lnTo>
                      <a:pt x="231481" y="12494"/>
                    </a:lnTo>
                    <a:lnTo>
                      <a:pt x="231481" y="6560"/>
                    </a:lnTo>
                    <a:close/>
                    <a:moveTo>
                      <a:pt x="243664" y="6560"/>
                    </a:moveTo>
                    <a:lnTo>
                      <a:pt x="243664" y="12494"/>
                    </a:lnTo>
                    <a:lnTo>
                      <a:pt x="237729" y="12494"/>
                    </a:lnTo>
                    <a:lnTo>
                      <a:pt x="237729" y="6560"/>
                    </a:lnTo>
                    <a:close/>
                    <a:moveTo>
                      <a:pt x="249914" y="6560"/>
                    </a:moveTo>
                    <a:lnTo>
                      <a:pt x="249914" y="12494"/>
                    </a:lnTo>
                    <a:lnTo>
                      <a:pt x="243978" y="12494"/>
                    </a:lnTo>
                    <a:lnTo>
                      <a:pt x="243978" y="6560"/>
                    </a:lnTo>
                    <a:close/>
                    <a:moveTo>
                      <a:pt x="256161" y="6560"/>
                    </a:moveTo>
                    <a:lnTo>
                      <a:pt x="256161" y="12494"/>
                    </a:lnTo>
                    <a:lnTo>
                      <a:pt x="250225" y="12494"/>
                    </a:lnTo>
                    <a:lnTo>
                      <a:pt x="250225" y="6560"/>
                    </a:lnTo>
                    <a:close/>
                    <a:moveTo>
                      <a:pt x="262409" y="6560"/>
                    </a:moveTo>
                    <a:lnTo>
                      <a:pt x="262409" y="12494"/>
                    </a:lnTo>
                    <a:lnTo>
                      <a:pt x="256474" y="12494"/>
                    </a:lnTo>
                    <a:lnTo>
                      <a:pt x="256474" y="6560"/>
                    </a:lnTo>
                    <a:close/>
                    <a:moveTo>
                      <a:pt x="268656" y="6560"/>
                    </a:moveTo>
                    <a:lnTo>
                      <a:pt x="268656" y="12494"/>
                    </a:lnTo>
                    <a:lnTo>
                      <a:pt x="262721" y="12494"/>
                    </a:lnTo>
                    <a:lnTo>
                      <a:pt x="262721" y="6560"/>
                    </a:lnTo>
                    <a:close/>
                    <a:moveTo>
                      <a:pt x="274904" y="6560"/>
                    </a:moveTo>
                    <a:lnTo>
                      <a:pt x="274904" y="12494"/>
                    </a:lnTo>
                    <a:lnTo>
                      <a:pt x="268968" y="12494"/>
                    </a:lnTo>
                    <a:lnTo>
                      <a:pt x="268968" y="6560"/>
                    </a:lnTo>
                    <a:close/>
                    <a:moveTo>
                      <a:pt x="6251" y="12807"/>
                    </a:moveTo>
                    <a:lnTo>
                      <a:pt x="6251" y="18742"/>
                    </a:lnTo>
                    <a:lnTo>
                      <a:pt x="315" y="18742"/>
                    </a:lnTo>
                    <a:lnTo>
                      <a:pt x="315" y="12807"/>
                    </a:lnTo>
                    <a:close/>
                    <a:moveTo>
                      <a:pt x="12498" y="12807"/>
                    </a:moveTo>
                    <a:lnTo>
                      <a:pt x="12498" y="18742"/>
                    </a:lnTo>
                    <a:lnTo>
                      <a:pt x="6562" y="18742"/>
                    </a:lnTo>
                    <a:lnTo>
                      <a:pt x="6562" y="12807"/>
                    </a:lnTo>
                    <a:close/>
                    <a:moveTo>
                      <a:pt x="18745" y="12807"/>
                    </a:moveTo>
                    <a:lnTo>
                      <a:pt x="18745" y="18742"/>
                    </a:lnTo>
                    <a:lnTo>
                      <a:pt x="12810" y="18742"/>
                    </a:lnTo>
                    <a:lnTo>
                      <a:pt x="12810" y="12807"/>
                    </a:lnTo>
                    <a:close/>
                    <a:moveTo>
                      <a:pt x="24992" y="12807"/>
                    </a:moveTo>
                    <a:lnTo>
                      <a:pt x="24992" y="18742"/>
                    </a:lnTo>
                    <a:lnTo>
                      <a:pt x="19058" y="18742"/>
                    </a:lnTo>
                    <a:lnTo>
                      <a:pt x="19058" y="12807"/>
                    </a:lnTo>
                    <a:close/>
                    <a:moveTo>
                      <a:pt x="31241" y="12807"/>
                    </a:moveTo>
                    <a:lnTo>
                      <a:pt x="31241" y="18742"/>
                    </a:lnTo>
                    <a:lnTo>
                      <a:pt x="25305" y="18742"/>
                    </a:lnTo>
                    <a:lnTo>
                      <a:pt x="25305" y="12807"/>
                    </a:lnTo>
                    <a:close/>
                    <a:moveTo>
                      <a:pt x="37489" y="12807"/>
                    </a:moveTo>
                    <a:lnTo>
                      <a:pt x="37489" y="18742"/>
                    </a:lnTo>
                    <a:lnTo>
                      <a:pt x="31553" y="18742"/>
                    </a:lnTo>
                    <a:lnTo>
                      <a:pt x="31553" y="12807"/>
                    </a:lnTo>
                    <a:close/>
                    <a:moveTo>
                      <a:pt x="43737" y="12807"/>
                    </a:moveTo>
                    <a:lnTo>
                      <a:pt x="43737" y="18742"/>
                    </a:lnTo>
                    <a:lnTo>
                      <a:pt x="37802" y="18742"/>
                    </a:lnTo>
                    <a:lnTo>
                      <a:pt x="37802" y="12807"/>
                    </a:lnTo>
                    <a:close/>
                    <a:moveTo>
                      <a:pt x="49985" y="12807"/>
                    </a:moveTo>
                    <a:lnTo>
                      <a:pt x="49985" y="18742"/>
                    </a:lnTo>
                    <a:lnTo>
                      <a:pt x="44049" y="18742"/>
                    </a:lnTo>
                    <a:lnTo>
                      <a:pt x="44049" y="12807"/>
                    </a:lnTo>
                    <a:close/>
                    <a:moveTo>
                      <a:pt x="56232" y="12807"/>
                    </a:moveTo>
                    <a:lnTo>
                      <a:pt x="56232" y="18742"/>
                    </a:lnTo>
                    <a:lnTo>
                      <a:pt x="50296" y="18742"/>
                    </a:lnTo>
                    <a:lnTo>
                      <a:pt x="50296" y="12807"/>
                    </a:lnTo>
                    <a:close/>
                    <a:moveTo>
                      <a:pt x="62480" y="12807"/>
                    </a:moveTo>
                    <a:lnTo>
                      <a:pt x="62480" y="18742"/>
                    </a:lnTo>
                    <a:lnTo>
                      <a:pt x="56545" y="18742"/>
                    </a:lnTo>
                    <a:lnTo>
                      <a:pt x="56545" y="12807"/>
                    </a:lnTo>
                    <a:close/>
                    <a:moveTo>
                      <a:pt x="68727" y="12807"/>
                    </a:moveTo>
                    <a:lnTo>
                      <a:pt x="68727" y="18742"/>
                    </a:lnTo>
                    <a:lnTo>
                      <a:pt x="62792" y="18742"/>
                    </a:lnTo>
                    <a:lnTo>
                      <a:pt x="62792" y="12807"/>
                    </a:lnTo>
                    <a:close/>
                    <a:moveTo>
                      <a:pt x="74975" y="12807"/>
                    </a:moveTo>
                    <a:lnTo>
                      <a:pt x="74975" y="18742"/>
                    </a:lnTo>
                    <a:lnTo>
                      <a:pt x="69039" y="18742"/>
                    </a:lnTo>
                    <a:lnTo>
                      <a:pt x="69039" y="12807"/>
                    </a:lnTo>
                    <a:close/>
                    <a:moveTo>
                      <a:pt x="81223" y="12807"/>
                    </a:moveTo>
                    <a:lnTo>
                      <a:pt x="81223" y="18742"/>
                    </a:lnTo>
                    <a:lnTo>
                      <a:pt x="75286" y="18742"/>
                    </a:lnTo>
                    <a:lnTo>
                      <a:pt x="75286" y="12807"/>
                    </a:lnTo>
                    <a:close/>
                    <a:moveTo>
                      <a:pt x="87470" y="12807"/>
                    </a:moveTo>
                    <a:lnTo>
                      <a:pt x="87470" y="18742"/>
                    </a:lnTo>
                    <a:lnTo>
                      <a:pt x="81535" y="18742"/>
                    </a:lnTo>
                    <a:lnTo>
                      <a:pt x="81535" y="12807"/>
                    </a:lnTo>
                    <a:close/>
                    <a:moveTo>
                      <a:pt x="93720" y="12807"/>
                    </a:moveTo>
                    <a:lnTo>
                      <a:pt x="93720" y="18742"/>
                    </a:lnTo>
                    <a:lnTo>
                      <a:pt x="87784" y="18742"/>
                    </a:lnTo>
                    <a:lnTo>
                      <a:pt x="87784" y="12807"/>
                    </a:lnTo>
                    <a:close/>
                    <a:moveTo>
                      <a:pt x="99967" y="12807"/>
                    </a:moveTo>
                    <a:lnTo>
                      <a:pt x="99967" y="18742"/>
                    </a:lnTo>
                    <a:lnTo>
                      <a:pt x="94031" y="18742"/>
                    </a:lnTo>
                    <a:lnTo>
                      <a:pt x="94031" y="12807"/>
                    </a:lnTo>
                    <a:close/>
                    <a:moveTo>
                      <a:pt x="106214" y="12807"/>
                    </a:moveTo>
                    <a:lnTo>
                      <a:pt x="106214" y="18742"/>
                    </a:lnTo>
                    <a:lnTo>
                      <a:pt x="100280" y="18742"/>
                    </a:lnTo>
                    <a:lnTo>
                      <a:pt x="100280" y="12807"/>
                    </a:lnTo>
                    <a:close/>
                    <a:moveTo>
                      <a:pt x="112461" y="12807"/>
                    </a:moveTo>
                    <a:lnTo>
                      <a:pt x="112461" y="18742"/>
                    </a:lnTo>
                    <a:lnTo>
                      <a:pt x="106527" y="18742"/>
                    </a:lnTo>
                    <a:lnTo>
                      <a:pt x="106527" y="12807"/>
                    </a:lnTo>
                    <a:close/>
                    <a:moveTo>
                      <a:pt x="118710" y="12807"/>
                    </a:moveTo>
                    <a:lnTo>
                      <a:pt x="118710" y="18742"/>
                    </a:lnTo>
                    <a:lnTo>
                      <a:pt x="112774" y="18742"/>
                    </a:lnTo>
                    <a:lnTo>
                      <a:pt x="112774" y="12807"/>
                    </a:lnTo>
                    <a:close/>
                    <a:moveTo>
                      <a:pt x="124957" y="12807"/>
                    </a:moveTo>
                    <a:lnTo>
                      <a:pt x="124957" y="18742"/>
                    </a:lnTo>
                    <a:lnTo>
                      <a:pt x="119021" y="18742"/>
                    </a:lnTo>
                    <a:lnTo>
                      <a:pt x="119021" y="12807"/>
                    </a:lnTo>
                    <a:close/>
                    <a:moveTo>
                      <a:pt x="131204" y="12807"/>
                    </a:moveTo>
                    <a:lnTo>
                      <a:pt x="131204" y="18742"/>
                    </a:lnTo>
                    <a:lnTo>
                      <a:pt x="125270" y="18742"/>
                    </a:lnTo>
                    <a:lnTo>
                      <a:pt x="125270" y="12807"/>
                    </a:lnTo>
                    <a:close/>
                    <a:moveTo>
                      <a:pt x="137451" y="12807"/>
                    </a:moveTo>
                    <a:lnTo>
                      <a:pt x="137451" y="18742"/>
                    </a:lnTo>
                    <a:lnTo>
                      <a:pt x="131517" y="18742"/>
                    </a:lnTo>
                    <a:lnTo>
                      <a:pt x="131517" y="12807"/>
                    </a:lnTo>
                    <a:close/>
                    <a:moveTo>
                      <a:pt x="143702" y="12807"/>
                    </a:moveTo>
                    <a:lnTo>
                      <a:pt x="143702" y="18742"/>
                    </a:lnTo>
                    <a:lnTo>
                      <a:pt x="137766" y="18742"/>
                    </a:lnTo>
                    <a:lnTo>
                      <a:pt x="137766" y="12807"/>
                    </a:lnTo>
                    <a:close/>
                    <a:moveTo>
                      <a:pt x="149949" y="12807"/>
                    </a:moveTo>
                    <a:lnTo>
                      <a:pt x="149949" y="18742"/>
                    </a:lnTo>
                    <a:lnTo>
                      <a:pt x="144015" y="18742"/>
                    </a:lnTo>
                    <a:lnTo>
                      <a:pt x="144015" y="12807"/>
                    </a:lnTo>
                    <a:close/>
                    <a:moveTo>
                      <a:pt x="156196" y="12807"/>
                    </a:moveTo>
                    <a:lnTo>
                      <a:pt x="156196" y="18742"/>
                    </a:lnTo>
                    <a:lnTo>
                      <a:pt x="150262" y="18742"/>
                    </a:lnTo>
                    <a:lnTo>
                      <a:pt x="150262" y="12807"/>
                    </a:lnTo>
                    <a:close/>
                    <a:moveTo>
                      <a:pt x="162445" y="12807"/>
                    </a:moveTo>
                    <a:lnTo>
                      <a:pt x="162445" y="18742"/>
                    </a:lnTo>
                    <a:lnTo>
                      <a:pt x="156509" y="18742"/>
                    </a:lnTo>
                    <a:lnTo>
                      <a:pt x="156509" y="12807"/>
                    </a:lnTo>
                    <a:close/>
                    <a:moveTo>
                      <a:pt x="168692" y="12807"/>
                    </a:moveTo>
                    <a:lnTo>
                      <a:pt x="168692" y="18742"/>
                    </a:lnTo>
                    <a:lnTo>
                      <a:pt x="162756" y="18742"/>
                    </a:lnTo>
                    <a:lnTo>
                      <a:pt x="162756" y="12807"/>
                    </a:lnTo>
                    <a:close/>
                    <a:moveTo>
                      <a:pt x="174939" y="12807"/>
                    </a:moveTo>
                    <a:lnTo>
                      <a:pt x="174939" y="18742"/>
                    </a:lnTo>
                    <a:lnTo>
                      <a:pt x="169005" y="18742"/>
                    </a:lnTo>
                    <a:lnTo>
                      <a:pt x="169005" y="12807"/>
                    </a:lnTo>
                    <a:close/>
                    <a:moveTo>
                      <a:pt x="181186" y="12807"/>
                    </a:moveTo>
                    <a:lnTo>
                      <a:pt x="181186" y="18742"/>
                    </a:lnTo>
                    <a:lnTo>
                      <a:pt x="175252" y="18742"/>
                    </a:lnTo>
                    <a:lnTo>
                      <a:pt x="175252" y="12807"/>
                    </a:lnTo>
                    <a:close/>
                    <a:moveTo>
                      <a:pt x="187435" y="12807"/>
                    </a:moveTo>
                    <a:lnTo>
                      <a:pt x="187435" y="18742"/>
                    </a:lnTo>
                    <a:lnTo>
                      <a:pt x="181499" y="18742"/>
                    </a:lnTo>
                    <a:lnTo>
                      <a:pt x="181499" y="12807"/>
                    </a:lnTo>
                    <a:close/>
                    <a:moveTo>
                      <a:pt x="193684" y="12807"/>
                    </a:moveTo>
                    <a:lnTo>
                      <a:pt x="193684" y="18742"/>
                    </a:lnTo>
                    <a:lnTo>
                      <a:pt x="187749" y="18742"/>
                    </a:lnTo>
                    <a:lnTo>
                      <a:pt x="187749" y="12807"/>
                    </a:lnTo>
                    <a:close/>
                    <a:moveTo>
                      <a:pt x="199931" y="12807"/>
                    </a:moveTo>
                    <a:lnTo>
                      <a:pt x="199931" y="18742"/>
                    </a:lnTo>
                    <a:lnTo>
                      <a:pt x="193996" y="18742"/>
                    </a:lnTo>
                    <a:lnTo>
                      <a:pt x="193996" y="12807"/>
                    </a:lnTo>
                    <a:close/>
                    <a:moveTo>
                      <a:pt x="206180" y="12807"/>
                    </a:moveTo>
                    <a:lnTo>
                      <a:pt x="206180" y="18742"/>
                    </a:lnTo>
                    <a:lnTo>
                      <a:pt x="200244" y="18742"/>
                    </a:lnTo>
                    <a:lnTo>
                      <a:pt x="200244" y="12807"/>
                    </a:lnTo>
                    <a:close/>
                    <a:moveTo>
                      <a:pt x="212427" y="12807"/>
                    </a:moveTo>
                    <a:lnTo>
                      <a:pt x="212427" y="18742"/>
                    </a:lnTo>
                    <a:lnTo>
                      <a:pt x="206491" y="18742"/>
                    </a:lnTo>
                    <a:lnTo>
                      <a:pt x="206491" y="12807"/>
                    </a:lnTo>
                    <a:close/>
                    <a:moveTo>
                      <a:pt x="218674" y="12807"/>
                    </a:moveTo>
                    <a:lnTo>
                      <a:pt x="218674" y="18742"/>
                    </a:lnTo>
                    <a:lnTo>
                      <a:pt x="212739" y="18742"/>
                    </a:lnTo>
                    <a:lnTo>
                      <a:pt x="212739" y="12807"/>
                    </a:lnTo>
                    <a:close/>
                    <a:moveTo>
                      <a:pt x="224921" y="12807"/>
                    </a:moveTo>
                    <a:lnTo>
                      <a:pt x="224921" y="18742"/>
                    </a:lnTo>
                    <a:lnTo>
                      <a:pt x="218987" y="18742"/>
                    </a:lnTo>
                    <a:lnTo>
                      <a:pt x="218987" y="12807"/>
                    </a:lnTo>
                    <a:close/>
                    <a:moveTo>
                      <a:pt x="231170" y="12807"/>
                    </a:moveTo>
                    <a:lnTo>
                      <a:pt x="231170" y="18742"/>
                    </a:lnTo>
                    <a:lnTo>
                      <a:pt x="225234" y="18742"/>
                    </a:lnTo>
                    <a:lnTo>
                      <a:pt x="225234" y="12807"/>
                    </a:lnTo>
                    <a:close/>
                    <a:moveTo>
                      <a:pt x="237417" y="12807"/>
                    </a:moveTo>
                    <a:lnTo>
                      <a:pt x="237417" y="18742"/>
                    </a:lnTo>
                    <a:lnTo>
                      <a:pt x="231481" y="18742"/>
                    </a:lnTo>
                    <a:lnTo>
                      <a:pt x="231481" y="12807"/>
                    </a:lnTo>
                    <a:close/>
                    <a:moveTo>
                      <a:pt x="243664" y="12807"/>
                    </a:moveTo>
                    <a:lnTo>
                      <a:pt x="243664" y="18742"/>
                    </a:lnTo>
                    <a:lnTo>
                      <a:pt x="237729" y="18742"/>
                    </a:lnTo>
                    <a:lnTo>
                      <a:pt x="237729" y="12807"/>
                    </a:lnTo>
                    <a:close/>
                    <a:moveTo>
                      <a:pt x="249914" y="12807"/>
                    </a:moveTo>
                    <a:lnTo>
                      <a:pt x="249914" y="18742"/>
                    </a:lnTo>
                    <a:lnTo>
                      <a:pt x="243978" y="18742"/>
                    </a:lnTo>
                    <a:lnTo>
                      <a:pt x="243978" y="12807"/>
                    </a:lnTo>
                    <a:close/>
                    <a:moveTo>
                      <a:pt x="256161" y="12807"/>
                    </a:moveTo>
                    <a:lnTo>
                      <a:pt x="256161" y="18742"/>
                    </a:lnTo>
                    <a:lnTo>
                      <a:pt x="250225" y="18742"/>
                    </a:lnTo>
                    <a:lnTo>
                      <a:pt x="250225" y="12807"/>
                    </a:lnTo>
                    <a:close/>
                    <a:moveTo>
                      <a:pt x="262409" y="12807"/>
                    </a:moveTo>
                    <a:lnTo>
                      <a:pt x="262409" y="18742"/>
                    </a:lnTo>
                    <a:lnTo>
                      <a:pt x="256474" y="18742"/>
                    </a:lnTo>
                    <a:lnTo>
                      <a:pt x="256474" y="12807"/>
                    </a:lnTo>
                    <a:close/>
                    <a:moveTo>
                      <a:pt x="268656" y="12807"/>
                    </a:moveTo>
                    <a:lnTo>
                      <a:pt x="268656" y="18742"/>
                    </a:lnTo>
                    <a:lnTo>
                      <a:pt x="262721" y="18742"/>
                    </a:lnTo>
                    <a:lnTo>
                      <a:pt x="262721" y="12807"/>
                    </a:lnTo>
                    <a:close/>
                    <a:moveTo>
                      <a:pt x="274904" y="12807"/>
                    </a:moveTo>
                    <a:lnTo>
                      <a:pt x="274904" y="18742"/>
                    </a:lnTo>
                    <a:lnTo>
                      <a:pt x="268968" y="18742"/>
                    </a:lnTo>
                    <a:lnTo>
                      <a:pt x="268968" y="12807"/>
                    </a:lnTo>
                    <a:close/>
                    <a:moveTo>
                      <a:pt x="6251" y="19054"/>
                    </a:moveTo>
                    <a:lnTo>
                      <a:pt x="6251" y="24990"/>
                    </a:lnTo>
                    <a:lnTo>
                      <a:pt x="315" y="24990"/>
                    </a:lnTo>
                    <a:lnTo>
                      <a:pt x="315" y="19054"/>
                    </a:lnTo>
                    <a:close/>
                    <a:moveTo>
                      <a:pt x="12498" y="19054"/>
                    </a:moveTo>
                    <a:lnTo>
                      <a:pt x="12498" y="24990"/>
                    </a:lnTo>
                    <a:lnTo>
                      <a:pt x="6562" y="24990"/>
                    </a:lnTo>
                    <a:lnTo>
                      <a:pt x="6562" y="19054"/>
                    </a:lnTo>
                    <a:close/>
                    <a:moveTo>
                      <a:pt x="18745" y="19054"/>
                    </a:moveTo>
                    <a:lnTo>
                      <a:pt x="18745" y="24990"/>
                    </a:lnTo>
                    <a:lnTo>
                      <a:pt x="12810" y="24990"/>
                    </a:lnTo>
                    <a:lnTo>
                      <a:pt x="12810" y="19054"/>
                    </a:lnTo>
                    <a:close/>
                    <a:moveTo>
                      <a:pt x="24992" y="19054"/>
                    </a:moveTo>
                    <a:lnTo>
                      <a:pt x="24992" y="24990"/>
                    </a:lnTo>
                    <a:lnTo>
                      <a:pt x="19058" y="24990"/>
                    </a:lnTo>
                    <a:lnTo>
                      <a:pt x="19058" y="19054"/>
                    </a:lnTo>
                    <a:close/>
                    <a:moveTo>
                      <a:pt x="31241" y="19054"/>
                    </a:moveTo>
                    <a:lnTo>
                      <a:pt x="31241" y="24990"/>
                    </a:lnTo>
                    <a:lnTo>
                      <a:pt x="25305" y="24990"/>
                    </a:lnTo>
                    <a:lnTo>
                      <a:pt x="25305" y="19054"/>
                    </a:lnTo>
                    <a:close/>
                    <a:moveTo>
                      <a:pt x="37489" y="19054"/>
                    </a:moveTo>
                    <a:lnTo>
                      <a:pt x="37489" y="24990"/>
                    </a:lnTo>
                    <a:lnTo>
                      <a:pt x="31553" y="24990"/>
                    </a:lnTo>
                    <a:lnTo>
                      <a:pt x="31553" y="19054"/>
                    </a:lnTo>
                    <a:close/>
                    <a:moveTo>
                      <a:pt x="43737" y="19054"/>
                    </a:moveTo>
                    <a:lnTo>
                      <a:pt x="43737" y="24990"/>
                    </a:lnTo>
                    <a:lnTo>
                      <a:pt x="37802" y="24990"/>
                    </a:lnTo>
                    <a:lnTo>
                      <a:pt x="37802" y="19054"/>
                    </a:lnTo>
                    <a:close/>
                    <a:moveTo>
                      <a:pt x="49985" y="19054"/>
                    </a:moveTo>
                    <a:lnTo>
                      <a:pt x="49985" y="24990"/>
                    </a:lnTo>
                    <a:lnTo>
                      <a:pt x="44049" y="24990"/>
                    </a:lnTo>
                    <a:lnTo>
                      <a:pt x="44049" y="19054"/>
                    </a:lnTo>
                    <a:close/>
                    <a:moveTo>
                      <a:pt x="56232" y="19054"/>
                    </a:moveTo>
                    <a:lnTo>
                      <a:pt x="56232" y="24990"/>
                    </a:lnTo>
                    <a:lnTo>
                      <a:pt x="50296" y="24990"/>
                    </a:lnTo>
                    <a:lnTo>
                      <a:pt x="50296" y="19054"/>
                    </a:lnTo>
                    <a:close/>
                    <a:moveTo>
                      <a:pt x="62480" y="19054"/>
                    </a:moveTo>
                    <a:lnTo>
                      <a:pt x="62480" y="24990"/>
                    </a:lnTo>
                    <a:lnTo>
                      <a:pt x="56545" y="24990"/>
                    </a:lnTo>
                    <a:lnTo>
                      <a:pt x="56545" y="19054"/>
                    </a:lnTo>
                    <a:close/>
                    <a:moveTo>
                      <a:pt x="68727" y="19054"/>
                    </a:moveTo>
                    <a:lnTo>
                      <a:pt x="68727" y="24990"/>
                    </a:lnTo>
                    <a:lnTo>
                      <a:pt x="62792" y="24990"/>
                    </a:lnTo>
                    <a:lnTo>
                      <a:pt x="62792" y="19054"/>
                    </a:lnTo>
                    <a:close/>
                    <a:moveTo>
                      <a:pt x="74975" y="19054"/>
                    </a:moveTo>
                    <a:lnTo>
                      <a:pt x="74975" y="24990"/>
                    </a:lnTo>
                    <a:lnTo>
                      <a:pt x="69039" y="24990"/>
                    </a:lnTo>
                    <a:lnTo>
                      <a:pt x="69039" y="19054"/>
                    </a:lnTo>
                    <a:close/>
                    <a:moveTo>
                      <a:pt x="81223" y="19054"/>
                    </a:moveTo>
                    <a:lnTo>
                      <a:pt x="81223" y="24990"/>
                    </a:lnTo>
                    <a:lnTo>
                      <a:pt x="75286" y="24990"/>
                    </a:lnTo>
                    <a:lnTo>
                      <a:pt x="75286" y="19054"/>
                    </a:lnTo>
                    <a:close/>
                    <a:moveTo>
                      <a:pt x="87470" y="19054"/>
                    </a:moveTo>
                    <a:lnTo>
                      <a:pt x="87470" y="24990"/>
                    </a:lnTo>
                    <a:lnTo>
                      <a:pt x="81535" y="24990"/>
                    </a:lnTo>
                    <a:lnTo>
                      <a:pt x="81535" y="19054"/>
                    </a:lnTo>
                    <a:close/>
                    <a:moveTo>
                      <a:pt x="93720" y="19054"/>
                    </a:moveTo>
                    <a:lnTo>
                      <a:pt x="93720" y="24990"/>
                    </a:lnTo>
                    <a:lnTo>
                      <a:pt x="87784" y="24990"/>
                    </a:lnTo>
                    <a:lnTo>
                      <a:pt x="87784" y="19054"/>
                    </a:lnTo>
                    <a:close/>
                    <a:moveTo>
                      <a:pt x="99967" y="19054"/>
                    </a:moveTo>
                    <a:lnTo>
                      <a:pt x="99967" y="24990"/>
                    </a:lnTo>
                    <a:lnTo>
                      <a:pt x="94031" y="24990"/>
                    </a:lnTo>
                    <a:lnTo>
                      <a:pt x="94031" y="19054"/>
                    </a:lnTo>
                    <a:close/>
                    <a:moveTo>
                      <a:pt x="106214" y="19054"/>
                    </a:moveTo>
                    <a:lnTo>
                      <a:pt x="106214" y="24990"/>
                    </a:lnTo>
                    <a:lnTo>
                      <a:pt x="100280" y="24990"/>
                    </a:lnTo>
                    <a:lnTo>
                      <a:pt x="100280" y="19054"/>
                    </a:lnTo>
                    <a:close/>
                    <a:moveTo>
                      <a:pt x="112461" y="19054"/>
                    </a:moveTo>
                    <a:lnTo>
                      <a:pt x="112461" y="24990"/>
                    </a:lnTo>
                    <a:lnTo>
                      <a:pt x="106527" y="24990"/>
                    </a:lnTo>
                    <a:lnTo>
                      <a:pt x="106527" y="19054"/>
                    </a:lnTo>
                    <a:close/>
                    <a:moveTo>
                      <a:pt x="118710" y="19054"/>
                    </a:moveTo>
                    <a:lnTo>
                      <a:pt x="118710" y="24990"/>
                    </a:lnTo>
                    <a:lnTo>
                      <a:pt x="112774" y="24990"/>
                    </a:lnTo>
                    <a:lnTo>
                      <a:pt x="112774" y="19054"/>
                    </a:lnTo>
                    <a:close/>
                    <a:moveTo>
                      <a:pt x="124957" y="19054"/>
                    </a:moveTo>
                    <a:lnTo>
                      <a:pt x="124957" y="24990"/>
                    </a:lnTo>
                    <a:lnTo>
                      <a:pt x="119021" y="24990"/>
                    </a:lnTo>
                    <a:lnTo>
                      <a:pt x="119021" y="19054"/>
                    </a:lnTo>
                    <a:close/>
                    <a:moveTo>
                      <a:pt x="131204" y="19054"/>
                    </a:moveTo>
                    <a:lnTo>
                      <a:pt x="131204" y="24990"/>
                    </a:lnTo>
                    <a:lnTo>
                      <a:pt x="125270" y="24990"/>
                    </a:lnTo>
                    <a:lnTo>
                      <a:pt x="125270" y="19054"/>
                    </a:lnTo>
                    <a:close/>
                    <a:moveTo>
                      <a:pt x="137451" y="19054"/>
                    </a:moveTo>
                    <a:lnTo>
                      <a:pt x="137451" y="24990"/>
                    </a:lnTo>
                    <a:lnTo>
                      <a:pt x="131517" y="24990"/>
                    </a:lnTo>
                    <a:lnTo>
                      <a:pt x="131517" y="19054"/>
                    </a:lnTo>
                    <a:close/>
                    <a:moveTo>
                      <a:pt x="143702" y="19054"/>
                    </a:moveTo>
                    <a:lnTo>
                      <a:pt x="143702" y="24990"/>
                    </a:lnTo>
                    <a:lnTo>
                      <a:pt x="137766" y="24990"/>
                    </a:lnTo>
                    <a:lnTo>
                      <a:pt x="137766" y="19054"/>
                    </a:lnTo>
                    <a:close/>
                    <a:moveTo>
                      <a:pt x="149949" y="19054"/>
                    </a:moveTo>
                    <a:lnTo>
                      <a:pt x="149949" y="24990"/>
                    </a:lnTo>
                    <a:lnTo>
                      <a:pt x="144015" y="24990"/>
                    </a:lnTo>
                    <a:lnTo>
                      <a:pt x="144015" y="19054"/>
                    </a:lnTo>
                    <a:close/>
                    <a:moveTo>
                      <a:pt x="156196" y="19054"/>
                    </a:moveTo>
                    <a:lnTo>
                      <a:pt x="156196" y="24990"/>
                    </a:lnTo>
                    <a:lnTo>
                      <a:pt x="150262" y="24990"/>
                    </a:lnTo>
                    <a:lnTo>
                      <a:pt x="150262" y="19054"/>
                    </a:lnTo>
                    <a:close/>
                    <a:moveTo>
                      <a:pt x="162445" y="19054"/>
                    </a:moveTo>
                    <a:lnTo>
                      <a:pt x="162445" y="24990"/>
                    </a:lnTo>
                    <a:lnTo>
                      <a:pt x="156509" y="24990"/>
                    </a:lnTo>
                    <a:lnTo>
                      <a:pt x="156509" y="19054"/>
                    </a:lnTo>
                    <a:close/>
                    <a:moveTo>
                      <a:pt x="168692" y="19054"/>
                    </a:moveTo>
                    <a:lnTo>
                      <a:pt x="168692" y="24990"/>
                    </a:lnTo>
                    <a:lnTo>
                      <a:pt x="162756" y="24990"/>
                    </a:lnTo>
                    <a:lnTo>
                      <a:pt x="162756" y="19054"/>
                    </a:lnTo>
                    <a:close/>
                    <a:moveTo>
                      <a:pt x="174939" y="19054"/>
                    </a:moveTo>
                    <a:lnTo>
                      <a:pt x="174939" y="24990"/>
                    </a:lnTo>
                    <a:lnTo>
                      <a:pt x="169005" y="24990"/>
                    </a:lnTo>
                    <a:lnTo>
                      <a:pt x="169005" y="19054"/>
                    </a:lnTo>
                    <a:close/>
                    <a:moveTo>
                      <a:pt x="181186" y="19054"/>
                    </a:moveTo>
                    <a:lnTo>
                      <a:pt x="181186" y="24990"/>
                    </a:lnTo>
                    <a:lnTo>
                      <a:pt x="175252" y="24990"/>
                    </a:lnTo>
                    <a:lnTo>
                      <a:pt x="175252" y="19054"/>
                    </a:lnTo>
                    <a:close/>
                    <a:moveTo>
                      <a:pt x="187435" y="19054"/>
                    </a:moveTo>
                    <a:lnTo>
                      <a:pt x="187435" y="24990"/>
                    </a:lnTo>
                    <a:lnTo>
                      <a:pt x="181499" y="24990"/>
                    </a:lnTo>
                    <a:lnTo>
                      <a:pt x="181499" y="19054"/>
                    </a:lnTo>
                    <a:close/>
                    <a:moveTo>
                      <a:pt x="193684" y="19054"/>
                    </a:moveTo>
                    <a:lnTo>
                      <a:pt x="193684" y="24990"/>
                    </a:lnTo>
                    <a:lnTo>
                      <a:pt x="187749" y="24990"/>
                    </a:lnTo>
                    <a:lnTo>
                      <a:pt x="187749" y="19054"/>
                    </a:lnTo>
                    <a:close/>
                    <a:moveTo>
                      <a:pt x="199931" y="19054"/>
                    </a:moveTo>
                    <a:lnTo>
                      <a:pt x="199931" y="24990"/>
                    </a:lnTo>
                    <a:lnTo>
                      <a:pt x="193996" y="24990"/>
                    </a:lnTo>
                    <a:lnTo>
                      <a:pt x="193996" y="19054"/>
                    </a:lnTo>
                    <a:close/>
                    <a:moveTo>
                      <a:pt x="206180" y="19054"/>
                    </a:moveTo>
                    <a:lnTo>
                      <a:pt x="206180" y="24990"/>
                    </a:lnTo>
                    <a:lnTo>
                      <a:pt x="200244" y="24990"/>
                    </a:lnTo>
                    <a:lnTo>
                      <a:pt x="200244" y="19054"/>
                    </a:lnTo>
                    <a:close/>
                    <a:moveTo>
                      <a:pt x="212427" y="19054"/>
                    </a:moveTo>
                    <a:lnTo>
                      <a:pt x="212427" y="24990"/>
                    </a:lnTo>
                    <a:lnTo>
                      <a:pt x="206491" y="24990"/>
                    </a:lnTo>
                    <a:lnTo>
                      <a:pt x="206491" y="19054"/>
                    </a:lnTo>
                    <a:close/>
                    <a:moveTo>
                      <a:pt x="218674" y="19054"/>
                    </a:moveTo>
                    <a:lnTo>
                      <a:pt x="218674" y="24990"/>
                    </a:lnTo>
                    <a:lnTo>
                      <a:pt x="212739" y="24990"/>
                    </a:lnTo>
                    <a:lnTo>
                      <a:pt x="212739" y="19054"/>
                    </a:lnTo>
                    <a:close/>
                    <a:moveTo>
                      <a:pt x="224921" y="19054"/>
                    </a:moveTo>
                    <a:lnTo>
                      <a:pt x="224921" y="24990"/>
                    </a:lnTo>
                    <a:lnTo>
                      <a:pt x="218987" y="24990"/>
                    </a:lnTo>
                    <a:lnTo>
                      <a:pt x="218987" y="19054"/>
                    </a:lnTo>
                    <a:close/>
                    <a:moveTo>
                      <a:pt x="231170" y="19054"/>
                    </a:moveTo>
                    <a:lnTo>
                      <a:pt x="231170" y="24990"/>
                    </a:lnTo>
                    <a:lnTo>
                      <a:pt x="225234" y="24990"/>
                    </a:lnTo>
                    <a:lnTo>
                      <a:pt x="225234" y="19054"/>
                    </a:lnTo>
                    <a:close/>
                    <a:moveTo>
                      <a:pt x="237417" y="19054"/>
                    </a:moveTo>
                    <a:lnTo>
                      <a:pt x="237417" y="24990"/>
                    </a:lnTo>
                    <a:lnTo>
                      <a:pt x="231481" y="24990"/>
                    </a:lnTo>
                    <a:lnTo>
                      <a:pt x="231481" y="19054"/>
                    </a:lnTo>
                    <a:close/>
                    <a:moveTo>
                      <a:pt x="243664" y="19054"/>
                    </a:moveTo>
                    <a:lnTo>
                      <a:pt x="243664" y="24990"/>
                    </a:lnTo>
                    <a:lnTo>
                      <a:pt x="237729" y="24990"/>
                    </a:lnTo>
                    <a:lnTo>
                      <a:pt x="237729" y="19054"/>
                    </a:lnTo>
                    <a:close/>
                    <a:moveTo>
                      <a:pt x="249911" y="19054"/>
                    </a:moveTo>
                    <a:lnTo>
                      <a:pt x="249911" y="24990"/>
                    </a:lnTo>
                    <a:lnTo>
                      <a:pt x="243977" y="24990"/>
                    </a:lnTo>
                    <a:lnTo>
                      <a:pt x="243977" y="19054"/>
                    </a:lnTo>
                    <a:close/>
                    <a:moveTo>
                      <a:pt x="256161" y="19054"/>
                    </a:moveTo>
                    <a:lnTo>
                      <a:pt x="256161" y="24990"/>
                    </a:lnTo>
                    <a:lnTo>
                      <a:pt x="250225" y="24990"/>
                    </a:lnTo>
                    <a:lnTo>
                      <a:pt x="250225" y="19054"/>
                    </a:lnTo>
                    <a:close/>
                    <a:moveTo>
                      <a:pt x="262409" y="19054"/>
                    </a:moveTo>
                    <a:lnTo>
                      <a:pt x="262409" y="24990"/>
                    </a:lnTo>
                    <a:lnTo>
                      <a:pt x="256474" y="24990"/>
                    </a:lnTo>
                    <a:lnTo>
                      <a:pt x="256474" y="19054"/>
                    </a:lnTo>
                    <a:close/>
                    <a:moveTo>
                      <a:pt x="268656" y="19054"/>
                    </a:moveTo>
                    <a:lnTo>
                      <a:pt x="268656" y="24990"/>
                    </a:lnTo>
                    <a:lnTo>
                      <a:pt x="262721" y="24990"/>
                    </a:lnTo>
                    <a:lnTo>
                      <a:pt x="262721" y="19054"/>
                    </a:lnTo>
                    <a:close/>
                    <a:moveTo>
                      <a:pt x="274904" y="19054"/>
                    </a:moveTo>
                    <a:lnTo>
                      <a:pt x="274904" y="24990"/>
                    </a:lnTo>
                    <a:lnTo>
                      <a:pt x="268968" y="24990"/>
                    </a:lnTo>
                    <a:lnTo>
                      <a:pt x="268968" y="19054"/>
                    </a:lnTo>
                    <a:close/>
                    <a:moveTo>
                      <a:pt x="6251" y="25301"/>
                    </a:moveTo>
                    <a:lnTo>
                      <a:pt x="6251" y="31237"/>
                    </a:lnTo>
                    <a:lnTo>
                      <a:pt x="315" y="31237"/>
                    </a:lnTo>
                    <a:lnTo>
                      <a:pt x="315" y="25301"/>
                    </a:lnTo>
                    <a:close/>
                    <a:moveTo>
                      <a:pt x="12498" y="25301"/>
                    </a:moveTo>
                    <a:lnTo>
                      <a:pt x="12498" y="31237"/>
                    </a:lnTo>
                    <a:lnTo>
                      <a:pt x="6562" y="31237"/>
                    </a:lnTo>
                    <a:lnTo>
                      <a:pt x="6562" y="25301"/>
                    </a:lnTo>
                    <a:close/>
                    <a:moveTo>
                      <a:pt x="18745" y="25301"/>
                    </a:moveTo>
                    <a:lnTo>
                      <a:pt x="18745" y="31237"/>
                    </a:lnTo>
                    <a:lnTo>
                      <a:pt x="12810" y="31237"/>
                    </a:lnTo>
                    <a:lnTo>
                      <a:pt x="12810" y="25301"/>
                    </a:lnTo>
                    <a:close/>
                    <a:moveTo>
                      <a:pt x="24992" y="25301"/>
                    </a:moveTo>
                    <a:lnTo>
                      <a:pt x="24992" y="31237"/>
                    </a:lnTo>
                    <a:lnTo>
                      <a:pt x="19058" y="31237"/>
                    </a:lnTo>
                    <a:lnTo>
                      <a:pt x="19058" y="25301"/>
                    </a:lnTo>
                    <a:close/>
                    <a:moveTo>
                      <a:pt x="31241" y="25301"/>
                    </a:moveTo>
                    <a:lnTo>
                      <a:pt x="31241" y="31237"/>
                    </a:lnTo>
                    <a:lnTo>
                      <a:pt x="25305" y="31237"/>
                    </a:lnTo>
                    <a:lnTo>
                      <a:pt x="25305" y="25301"/>
                    </a:lnTo>
                    <a:close/>
                    <a:moveTo>
                      <a:pt x="37489" y="25301"/>
                    </a:moveTo>
                    <a:lnTo>
                      <a:pt x="37489" y="31237"/>
                    </a:lnTo>
                    <a:lnTo>
                      <a:pt x="31553" y="31237"/>
                    </a:lnTo>
                    <a:lnTo>
                      <a:pt x="31553" y="25301"/>
                    </a:lnTo>
                    <a:close/>
                    <a:moveTo>
                      <a:pt x="43737" y="25301"/>
                    </a:moveTo>
                    <a:lnTo>
                      <a:pt x="43737" y="31237"/>
                    </a:lnTo>
                    <a:lnTo>
                      <a:pt x="37802" y="31237"/>
                    </a:lnTo>
                    <a:lnTo>
                      <a:pt x="37802" y="25301"/>
                    </a:lnTo>
                    <a:close/>
                    <a:moveTo>
                      <a:pt x="49985" y="25301"/>
                    </a:moveTo>
                    <a:lnTo>
                      <a:pt x="49985" y="31237"/>
                    </a:lnTo>
                    <a:lnTo>
                      <a:pt x="44049" y="31237"/>
                    </a:lnTo>
                    <a:lnTo>
                      <a:pt x="44049" y="25301"/>
                    </a:lnTo>
                    <a:close/>
                    <a:moveTo>
                      <a:pt x="56232" y="25301"/>
                    </a:moveTo>
                    <a:lnTo>
                      <a:pt x="56232" y="31237"/>
                    </a:lnTo>
                    <a:lnTo>
                      <a:pt x="50296" y="31237"/>
                    </a:lnTo>
                    <a:lnTo>
                      <a:pt x="50296" y="25301"/>
                    </a:lnTo>
                    <a:close/>
                    <a:moveTo>
                      <a:pt x="62480" y="25301"/>
                    </a:moveTo>
                    <a:lnTo>
                      <a:pt x="62480" y="31237"/>
                    </a:lnTo>
                    <a:lnTo>
                      <a:pt x="56545" y="31237"/>
                    </a:lnTo>
                    <a:lnTo>
                      <a:pt x="56545" y="25301"/>
                    </a:lnTo>
                    <a:close/>
                    <a:moveTo>
                      <a:pt x="68727" y="25301"/>
                    </a:moveTo>
                    <a:lnTo>
                      <a:pt x="68727" y="31237"/>
                    </a:lnTo>
                    <a:lnTo>
                      <a:pt x="62792" y="31237"/>
                    </a:lnTo>
                    <a:lnTo>
                      <a:pt x="62792" y="25301"/>
                    </a:lnTo>
                    <a:close/>
                    <a:moveTo>
                      <a:pt x="74975" y="25301"/>
                    </a:moveTo>
                    <a:lnTo>
                      <a:pt x="74975" y="31237"/>
                    </a:lnTo>
                    <a:lnTo>
                      <a:pt x="69039" y="31237"/>
                    </a:lnTo>
                    <a:lnTo>
                      <a:pt x="69039" y="25301"/>
                    </a:lnTo>
                    <a:close/>
                    <a:moveTo>
                      <a:pt x="81223" y="25301"/>
                    </a:moveTo>
                    <a:lnTo>
                      <a:pt x="81223" y="31237"/>
                    </a:lnTo>
                    <a:lnTo>
                      <a:pt x="75286" y="31237"/>
                    </a:lnTo>
                    <a:lnTo>
                      <a:pt x="75286" y="25301"/>
                    </a:lnTo>
                    <a:close/>
                    <a:moveTo>
                      <a:pt x="87470" y="25301"/>
                    </a:moveTo>
                    <a:lnTo>
                      <a:pt x="87470" y="31237"/>
                    </a:lnTo>
                    <a:lnTo>
                      <a:pt x="81535" y="31237"/>
                    </a:lnTo>
                    <a:lnTo>
                      <a:pt x="81535" y="25301"/>
                    </a:lnTo>
                    <a:close/>
                    <a:moveTo>
                      <a:pt x="93720" y="25301"/>
                    </a:moveTo>
                    <a:lnTo>
                      <a:pt x="93720" y="31237"/>
                    </a:lnTo>
                    <a:lnTo>
                      <a:pt x="87784" y="31237"/>
                    </a:lnTo>
                    <a:lnTo>
                      <a:pt x="87784" y="25301"/>
                    </a:lnTo>
                    <a:close/>
                    <a:moveTo>
                      <a:pt x="99967" y="25301"/>
                    </a:moveTo>
                    <a:lnTo>
                      <a:pt x="99967" y="31237"/>
                    </a:lnTo>
                    <a:lnTo>
                      <a:pt x="94031" y="31237"/>
                    </a:lnTo>
                    <a:lnTo>
                      <a:pt x="94031" y="25301"/>
                    </a:lnTo>
                    <a:close/>
                    <a:moveTo>
                      <a:pt x="106214" y="25301"/>
                    </a:moveTo>
                    <a:lnTo>
                      <a:pt x="106214" y="31237"/>
                    </a:lnTo>
                    <a:lnTo>
                      <a:pt x="100280" y="31237"/>
                    </a:lnTo>
                    <a:lnTo>
                      <a:pt x="100280" y="25301"/>
                    </a:lnTo>
                    <a:close/>
                    <a:moveTo>
                      <a:pt x="112461" y="25301"/>
                    </a:moveTo>
                    <a:lnTo>
                      <a:pt x="112461" y="31237"/>
                    </a:lnTo>
                    <a:lnTo>
                      <a:pt x="106527" y="31237"/>
                    </a:lnTo>
                    <a:lnTo>
                      <a:pt x="106527" y="25301"/>
                    </a:lnTo>
                    <a:close/>
                    <a:moveTo>
                      <a:pt x="118710" y="25301"/>
                    </a:moveTo>
                    <a:lnTo>
                      <a:pt x="118710" y="31237"/>
                    </a:lnTo>
                    <a:lnTo>
                      <a:pt x="112774" y="31237"/>
                    </a:lnTo>
                    <a:lnTo>
                      <a:pt x="112774" y="25301"/>
                    </a:lnTo>
                    <a:close/>
                    <a:moveTo>
                      <a:pt x="124957" y="25301"/>
                    </a:moveTo>
                    <a:lnTo>
                      <a:pt x="124957" y="31237"/>
                    </a:lnTo>
                    <a:lnTo>
                      <a:pt x="119021" y="31237"/>
                    </a:lnTo>
                    <a:lnTo>
                      <a:pt x="119021" y="25301"/>
                    </a:lnTo>
                    <a:close/>
                    <a:moveTo>
                      <a:pt x="131204" y="25301"/>
                    </a:moveTo>
                    <a:lnTo>
                      <a:pt x="131204" y="31237"/>
                    </a:lnTo>
                    <a:lnTo>
                      <a:pt x="125270" y="31237"/>
                    </a:lnTo>
                    <a:lnTo>
                      <a:pt x="125270" y="25301"/>
                    </a:lnTo>
                    <a:close/>
                    <a:moveTo>
                      <a:pt x="137451" y="25301"/>
                    </a:moveTo>
                    <a:lnTo>
                      <a:pt x="137451" y="31237"/>
                    </a:lnTo>
                    <a:lnTo>
                      <a:pt x="131517" y="31237"/>
                    </a:lnTo>
                    <a:lnTo>
                      <a:pt x="131517" y="25301"/>
                    </a:lnTo>
                    <a:close/>
                    <a:moveTo>
                      <a:pt x="143702" y="25301"/>
                    </a:moveTo>
                    <a:lnTo>
                      <a:pt x="143702" y="31237"/>
                    </a:lnTo>
                    <a:lnTo>
                      <a:pt x="137766" y="31237"/>
                    </a:lnTo>
                    <a:lnTo>
                      <a:pt x="137766" y="25301"/>
                    </a:lnTo>
                    <a:close/>
                    <a:moveTo>
                      <a:pt x="149949" y="25301"/>
                    </a:moveTo>
                    <a:lnTo>
                      <a:pt x="149949" y="31237"/>
                    </a:lnTo>
                    <a:lnTo>
                      <a:pt x="144015" y="31237"/>
                    </a:lnTo>
                    <a:lnTo>
                      <a:pt x="144015" y="25301"/>
                    </a:lnTo>
                    <a:close/>
                    <a:moveTo>
                      <a:pt x="156196" y="25301"/>
                    </a:moveTo>
                    <a:lnTo>
                      <a:pt x="156196" y="31237"/>
                    </a:lnTo>
                    <a:lnTo>
                      <a:pt x="150262" y="31237"/>
                    </a:lnTo>
                    <a:lnTo>
                      <a:pt x="150262" y="25301"/>
                    </a:lnTo>
                    <a:close/>
                    <a:moveTo>
                      <a:pt x="162445" y="25301"/>
                    </a:moveTo>
                    <a:lnTo>
                      <a:pt x="162445" y="31237"/>
                    </a:lnTo>
                    <a:lnTo>
                      <a:pt x="156509" y="31237"/>
                    </a:lnTo>
                    <a:lnTo>
                      <a:pt x="156509" y="25301"/>
                    </a:lnTo>
                    <a:close/>
                    <a:moveTo>
                      <a:pt x="168692" y="25301"/>
                    </a:moveTo>
                    <a:lnTo>
                      <a:pt x="168692" y="31237"/>
                    </a:lnTo>
                    <a:lnTo>
                      <a:pt x="162756" y="31237"/>
                    </a:lnTo>
                    <a:lnTo>
                      <a:pt x="162756" y="25301"/>
                    </a:lnTo>
                    <a:close/>
                    <a:moveTo>
                      <a:pt x="174939" y="25301"/>
                    </a:moveTo>
                    <a:lnTo>
                      <a:pt x="174939" y="31237"/>
                    </a:lnTo>
                    <a:lnTo>
                      <a:pt x="169005" y="31237"/>
                    </a:lnTo>
                    <a:lnTo>
                      <a:pt x="169005" y="25301"/>
                    </a:lnTo>
                    <a:close/>
                    <a:moveTo>
                      <a:pt x="181186" y="25301"/>
                    </a:moveTo>
                    <a:lnTo>
                      <a:pt x="181186" y="31237"/>
                    </a:lnTo>
                    <a:lnTo>
                      <a:pt x="175252" y="31237"/>
                    </a:lnTo>
                    <a:lnTo>
                      <a:pt x="175252" y="25301"/>
                    </a:lnTo>
                    <a:close/>
                    <a:moveTo>
                      <a:pt x="187435" y="25301"/>
                    </a:moveTo>
                    <a:lnTo>
                      <a:pt x="187435" y="31237"/>
                    </a:lnTo>
                    <a:lnTo>
                      <a:pt x="181499" y="31237"/>
                    </a:lnTo>
                    <a:lnTo>
                      <a:pt x="181499" y="25301"/>
                    </a:lnTo>
                    <a:close/>
                    <a:moveTo>
                      <a:pt x="193684" y="25301"/>
                    </a:moveTo>
                    <a:lnTo>
                      <a:pt x="193684" y="31237"/>
                    </a:lnTo>
                    <a:lnTo>
                      <a:pt x="187749" y="31237"/>
                    </a:lnTo>
                    <a:lnTo>
                      <a:pt x="187749" y="25301"/>
                    </a:lnTo>
                    <a:close/>
                    <a:moveTo>
                      <a:pt x="199931" y="25301"/>
                    </a:moveTo>
                    <a:lnTo>
                      <a:pt x="199931" y="31237"/>
                    </a:lnTo>
                    <a:lnTo>
                      <a:pt x="193996" y="31237"/>
                    </a:lnTo>
                    <a:lnTo>
                      <a:pt x="193996" y="25301"/>
                    </a:lnTo>
                    <a:close/>
                    <a:moveTo>
                      <a:pt x="206180" y="25301"/>
                    </a:moveTo>
                    <a:lnTo>
                      <a:pt x="206180" y="31237"/>
                    </a:lnTo>
                    <a:lnTo>
                      <a:pt x="200244" y="31237"/>
                    </a:lnTo>
                    <a:lnTo>
                      <a:pt x="200244" y="25301"/>
                    </a:lnTo>
                    <a:close/>
                    <a:moveTo>
                      <a:pt x="212427" y="25301"/>
                    </a:moveTo>
                    <a:lnTo>
                      <a:pt x="212427" y="31237"/>
                    </a:lnTo>
                    <a:lnTo>
                      <a:pt x="206491" y="31237"/>
                    </a:lnTo>
                    <a:lnTo>
                      <a:pt x="206491" y="25301"/>
                    </a:lnTo>
                    <a:close/>
                    <a:moveTo>
                      <a:pt x="218674" y="25301"/>
                    </a:moveTo>
                    <a:lnTo>
                      <a:pt x="218674" y="31237"/>
                    </a:lnTo>
                    <a:lnTo>
                      <a:pt x="212739" y="31237"/>
                    </a:lnTo>
                    <a:lnTo>
                      <a:pt x="212739" y="25301"/>
                    </a:lnTo>
                    <a:close/>
                    <a:moveTo>
                      <a:pt x="224921" y="25301"/>
                    </a:moveTo>
                    <a:lnTo>
                      <a:pt x="224921" y="31237"/>
                    </a:lnTo>
                    <a:lnTo>
                      <a:pt x="218987" y="31237"/>
                    </a:lnTo>
                    <a:lnTo>
                      <a:pt x="218987" y="25301"/>
                    </a:lnTo>
                    <a:close/>
                    <a:moveTo>
                      <a:pt x="231170" y="25301"/>
                    </a:moveTo>
                    <a:lnTo>
                      <a:pt x="231170" y="31237"/>
                    </a:lnTo>
                    <a:lnTo>
                      <a:pt x="225234" y="31237"/>
                    </a:lnTo>
                    <a:lnTo>
                      <a:pt x="225234" y="25301"/>
                    </a:lnTo>
                    <a:close/>
                    <a:moveTo>
                      <a:pt x="237417" y="25301"/>
                    </a:moveTo>
                    <a:lnTo>
                      <a:pt x="237417" y="31237"/>
                    </a:lnTo>
                    <a:lnTo>
                      <a:pt x="231481" y="31237"/>
                    </a:lnTo>
                    <a:lnTo>
                      <a:pt x="231481" y="25301"/>
                    </a:lnTo>
                    <a:close/>
                    <a:moveTo>
                      <a:pt x="243664" y="25301"/>
                    </a:moveTo>
                    <a:lnTo>
                      <a:pt x="243664" y="31237"/>
                    </a:lnTo>
                    <a:lnTo>
                      <a:pt x="237729" y="31237"/>
                    </a:lnTo>
                    <a:lnTo>
                      <a:pt x="237729" y="25301"/>
                    </a:lnTo>
                    <a:close/>
                    <a:moveTo>
                      <a:pt x="249911" y="25301"/>
                    </a:moveTo>
                    <a:lnTo>
                      <a:pt x="249911" y="31237"/>
                    </a:lnTo>
                    <a:lnTo>
                      <a:pt x="243977" y="31237"/>
                    </a:lnTo>
                    <a:lnTo>
                      <a:pt x="243977" y="25301"/>
                    </a:lnTo>
                    <a:close/>
                    <a:moveTo>
                      <a:pt x="256161" y="25301"/>
                    </a:moveTo>
                    <a:lnTo>
                      <a:pt x="256161" y="31237"/>
                    </a:lnTo>
                    <a:lnTo>
                      <a:pt x="250225" y="31237"/>
                    </a:lnTo>
                    <a:lnTo>
                      <a:pt x="250225" y="25301"/>
                    </a:lnTo>
                    <a:close/>
                    <a:moveTo>
                      <a:pt x="262409" y="25301"/>
                    </a:moveTo>
                    <a:lnTo>
                      <a:pt x="262409" y="31237"/>
                    </a:lnTo>
                    <a:lnTo>
                      <a:pt x="256474" y="31237"/>
                    </a:lnTo>
                    <a:lnTo>
                      <a:pt x="256474" y="25301"/>
                    </a:lnTo>
                    <a:close/>
                    <a:moveTo>
                      <a:pt x="268656" y="25301"/>
                    </a:moveTo>
                    <a:lnTo>
                      <a:pt x="268656" y="31237"/>
                    </a:lnTo>
                    <a:lnTo>
                      <a:pt x="262721" y="31237"/>
                    </a:lnTo>
                    <a:lnTo>
                      <a:pt x="262721" y="25301"/>
                    </a:lnTo>
                    <a:close/>
                    <a:moveTo>
                      <a:pt x="274904" y="25301"/>
                    </a:moveTo>
                    <a:lnTo>
                      <a:pt x="274904" y="31237"/>
                    </a:lnTo>
                    <a:lnTo>
                      <a:pt x="268968" y="31237"/>
                    </a:lnTo>
                    <a:lnTo>
                      <a:pt x="268968" y="25301"/>
                    </a:lnTo>
                    <a:close/>
                    <a:moveTo>
                      <a:pt x="6251" y="31548"/>
                    </a:moveTo>
                    <a:lnTo>
                      <a:pt x="6251" y="31550"/>
                    </a:lnTo>
                    <a:lnTo>
                      <a:pt x="6251" y="37484"/>
                    </a:lnTo>
                    <a:lnTo>
                      <a:pt x="315" y="37484"/>
                    </a:lnTo>
                    <a:lnTo>
                      <a:pt x="315" y="31548"/>
                    </a:lnTo>
                    <a:close/>
                    <a:moveTo>
                      <a:pt x="12498" y="31548"/>
                    </a:moveTo>
                    <a:lnTo>
                      <a:pt x="12498" y="31550"/>
                    </a:lnTo>
                    <a:lnTo>
                      <a:pt x="12498" y="37484"/>
                    </a:lnTo>
                    <a:lnTo>
                      <a:pt x="6562" y="37484"/>
                    </a:lnTo>
                    <a:lnTo>
                      <a:pt x="6562" y="31548"/>
                    </a:lnTo>
                    <a:close/>
                    <a:moveTo>
                      <a:pt x="18745" y="31548"/>
                    </a:moveTo>
                    <a:lnTo>
                      <a:pt x="18745" y="31550"/>
                    </a:lnTo>
                    <a:lnTo>
                      <a:pt x="18745" y="37484"/>
                    </a:lnTo>
                    <a:lnTo>
                      <a:pt x="12810" y="37484"/>
                    </a:lnTo>
                    <a:lnTo>
                      <a:pt x="12810" y="31548"/>
                    </a:lnTo>
                    <a:close/>
                    <a:moveTo>
                      <a:pt x="24992" y="31548"/>
                    </a:moveTo>
                    <a:lnTo>
                      <a:pt x="24992" y="31550"/>
                    </a:lnTo>
                    <a:lnTo>
                      <a:pt x="24992" y="37484"/>
                    </a:lnTo>
                    <a:lnTo>
                      <a:pt x="19058" y="37484"/>
                    </a:lnTo>
                    <a:lnTo>
                      <a:pt x="19058" y="31548"/>
                    </a:lnTo>
                    <a:close/>
                    <a:moveTo>
                      <a:pt x="31242" y="31548"/>
                    </a:moveTo>
                    <a:lnTo>
                      <a:pt x="31242" y="31550"/>
                    </a:lnTo>
                    <a:lnTo>
                      <a:pt x="31242" y="37484"/>
                    </a:lnTo>
                    <a:lnTo>
                      <a:pt x="25305" y="37484"/>
                    </a:lnTo>
                    <a:lnTo>
                      <a:pt x="25305" y="31548"/>
                    </a:lnTo>
                    <a:close/>
                    <a:moveTo>
                      <a:pt x="162445" y="31548"/>
                    </a:moveTo>
                    <a:lnTo>
                      <a:pt x="162445" y="31550"/>
                    </a:lnTo>
                    <a:lnTo>
                      <a:pt x="162445" y="37484"/>
                    </a:lnTo>
                    <a:lnTo>
                      <a:pt x="156509" y="37484"/>
                    </a:lnTo>
                    <a:lnTo>
                      <a:pt x="156509" y="31548"/>
                    </a:lnTo>
                    <a:close/>
                    <a:moveTo>
                      <a:pt x="168692" y="31548"/>
                    </a:moveTo>
                    <a:lnTo>
                      <a:pt x="168692" y="31550"/>
                    </a:lnTo>
                    <a:lnTo>
                      <a:pt x="168692" y="37484"/>
                    </a:lnTo>
                    <a:lnTo>
                      <a:pt x="162756" y="37484"/>
                    </a:lnTo>
                    <a:lnTo>
                      <a:pt x="162756" y="31548"/>
                    </a:lnTo>
                    <a:close/>
                    <a:moveTo>
                      <a:pt x="174939" y="31548"/>
                    </a:moveTo>
                    <a:lnTo>
                      <a:pt x="174939" y="31550"/>
                    </a:lnTo>
                    <a:lnTo>
                      <a:pt x="174939" y="37484"/>
                    </a:lnTo>
                    <a:lnTo>
                      <a:pt x="169005" y="37484"/>
                    </a:lnTo>
                    <a:lnTo>
                      <a:pt x="169005" y="31548"/>
                    </a:lnTo>
                    <a:close/>
                    <a:moveTo>
                      <a:pt x="181186" y="31548"/>
                    </a:moveTo>
                    <a:lnTo>
                      <a:pt x="181186" y="31550"/>
                    </a:lnTo>
                    <a:lnTo>
                      <a:pt x="181186" y="37484"/>
                    </a:lnTo>
                    <a:lnTo>
                      <a:pt x="175252" y="37484"/>
                    </a:lnTo>
                    <a:lnTo>
                      <a:pt x="175252" y="31548"/>
                    </a:lnTo>
                    <a:close/>
                    <a:moveTo>
                      <a:pt x="187435" y="31548"/>
                    </a:moveTo>
                    <a:lnTo>
                      <a:pt x="187435" y="31550"/>
                    </a:lnTo>
                    <a:lnTo>
                      <a:pt x="187435" y="37484"/>
                    </a:lnTo>
                    <a:lnTo>
                      <a:pt x="181499" y="37484"/>
                    </a:lnTo>
                    <a:lnTo>
                      <a:pt x="181499" y="31548"/>
                    </a:lnTo>
                    <a:close/>
                    <a:moveTo>
                      <a:pt x="37489" y="31552"/>
                    </a:moveTo>
                    <a:lnTo>
                      <a:pt x="37489" y="37486"/>
                    </a:lnTo>
                    <a:lnTo>
                      <a:pt x="31553" y="37486"/>
                    </a:lnTo>
                    <a:lnTo>
                      <a:pt x="31553" y="31552"/>
                    </a:lnTo>
                    <a:close/>
                    <a:moveTo>
                      <a:pt x="43737" y="31552"/>
                    </a:moveTo>
                    <a:lnTo>
                      <a:pt x="43737" y="37486"/>
                    </a:lnTo>
                    <a:lnTo>
                      <a:pt x="37802" y="37486"/>
                    </a:lnTo>
                    <a:lnTo>
                      <a:pt x="37802" y="31552"/>
                    </a:lnTo>
                    <a:close/>
                    <a:moveTo>
                      <a:pt x="49985" y="31552"/>
                    </a:moveTo>
                    <a:lnTo>
                      <a:pt x="49985" y="37486"/>
                    </a:lnTo>
                    <a:lnTo>
                      <a:pt x="44049" y="37486"/>
                    </a:lnTo>
                    <a:lnTo>
                      <a:pt x="44049" y="31552"/>
                    </a:lnTo>
                    <a:close/>
                    <a:moveTo>
                      <a:pt x="56232" y="31552"/>
                    </a:moveTo>
                    <a:lnTo>
                      <a:pt x="56232" y="37486"/>
                    </a:lnTo>
                    <a:lnTo>
                      <a:pt x="50296" y="37486"/>
                    </a:lnTo>
                    <a:lnTo>
                      <a:pt x="50296" y="31552"/>
                    </a:lnTo>
                    <a:close/>
                    <a:moveTo>
                      <a:pt x="62480" y="31552"/>
                    </a:moveTo>
                    <a:lnTo>
                      <a:pt x="62480" y="37486"/>
                    </a:lnTo>
                    <a:lnTo>
                      <a:pt x="56545" y="37486"/>
                    </a:lnTo>
                    <a:lnTo>
                      <a:pt x="56545" y="31552"/>
                    </a:lnTo>
                    <a:close/>
                    <a:moveTo>
                      <a:pt x="68727" y="31552"/>
                    </a:moveTo>
                    <a:lnTo>
                      <a:pt x="68727" y="37486"/>
                    </a:lnTo>
                    <a:lnTo>
                      <a:pt x="62792" y="37486"/>
                    </a:lnTo>
                    <a:lnTo>
                      <a:pt x="62792" y="31552"/>
                    </a:lnTo>
                    <a:close/>
                    <a:moveTo>
                      <a:pt x="74975" y="31552"/>
                    </a:moveTo>
                    <a:lnTo>
                      <a:pt x="74975" y="37486"/>
                    </a:lnTo>
                    <a:lnTo>
                      <a:pt x="69039" y="37486"/>
                    </a:lnTo>
                    <a:lnTo>
                      <a:pt x="69039" y="31552"/>
                    </a:lnTo>
                    <a:close/>
                    <a:moveTo>
                      <a:pt x="81223" y="31552"/>
                    </a:moveTo>
                    <a:lnTo>
                      <a:pt x="81223" y="37486"/>
                    </a:lnTo>
                    <a:lnTo>
                      <a:pt x="75286" y="37486"/>
                    </a:lnTo>
                    <a:lnTo>
                      <a:pt x="75286" y="31552"/>
                    </a:lnTo>
                    <a:close/>
                    <a:moveTo>
                      <a:pt x="87470" y="31552"/>
                    </a:moveTo>
                    <a:lnTo>
                      <a:pt x="87470" y="37486"/>
                    </a:lnTo>
                    <a:lnTo>
                      <a:pt x="81535" y="37486"/>
                    </a:lnTo>
                    <a:lnTo>
                      <a:pt x="81535" y="31552"/>
                    </a:lnTo>
                    <a:close/>
                    <a:moveTo>
                      <a:pt x="93720" y="31552"/>
                    </a:moveTo>
                    <a:lnTo>
                      <a:pt x="93720" y="37486"/>
                    </a:lnTo>
                    <a:lnTo>
                      <a:pt x="87784" y="37486"/>
                    </a:lnTo>
                    <a:lnTo>
                      <a:pt x="87784" y="31552"/>
                    </a:lnTo>
                    <a:close/>
                    <a:moveTo>
                      <a:pt x="99967" y="31552"/>
                    </a:moveTo>
                    <a:lnTo>
                      <a:pt x="99967" y="37486"/>
                    </a:lnTo>
                    <a:lnTo>
                      <a:pt x="94031" y="37486"/>
                    </a:lnTo>
                    <a:lnTo>
                      <a:pt x="94031" y="31552"/>
                    </a:lnTo>
                    <a:close/>
                    <a:moveTo>
                      <a:pt x="106214" y="31552"/>
                    </a:moveTo>
                    <a:lnTo>
                      <a:pt x="106214" y="37486"/>
                    </a:lnTo>
                    <a:lnTo>
                      <a:pt x="100280" y="37486"/>
                    </a:lnTo>
                    <a:lnTo>
                      <a:pt x="100280" y="31552"/>
                    </a:lnTo>
                    <a:close/>
                    <a:moveTo>
                      <a:pt x="112461" y="31552"/>
                    </a:moveTo>
                    <a:lnTo>
                      <a:pt x="112461" y="37486"/>
                    </a:lnTo>
                    <a:lnTo>
                      <a:pt x="106527" y="37486"/>
                    </a:lnTo>
                    <a:lnTo>
                      <a:pt x="106527" y="31552"/>
                    </a:lnTo>
                    <a:close/>
                    <a:moveTo>
                      <a:pt x="118710" y="31552"/>
                    </a:moveTo>
                    <a:lnTo>
                      <a:pt x="118710" y="37486"/>
                    </a:lnTo>
                    <a:lnTo>
                      <a:pt x="112774" y="37486"/>
                    </a:lnTo>
                    <a:lnTo>
                      <a:pt x="112774" y="31552"/>
                    </a:lnTo>
                    <a:close/>
                    <a:moveTo>
                      <a:pt x="124957" y="31552"/>
                    </a:moveTo>
                    <a:lnTo>
                      <a:pt x="124957" y="37486"/>
                    </a:lnTo>
                    <a:lnTo>
                      <a:pt x="119021" y="37486"/>
                    </a:lnTo>
                    <a:lnTo>
                      <a:pt x="119021" y="31552"/>
                    </a:lnTo>
                    <a:close/>
                    <a:moveTo>
                      <a:pt x="131204" y="31552"/>
                    </a:moveTo>
                    <a:lnTo>
                      <a:pt x="131204" y="37486"/>
                    </a:lnTo>
                    <a:lnTo>
                      <a:pt x="125270" y="37486"/>
                    </a:lnTo>
                    <a:lnTo>
                      <a:pt x="125270" y="31552"/>
                    </a:lnTo>
                    <a:close/>
                    <a:moveTo>
                      <a:pt x="137451" y="31552"/>
                    </a:moveTo>
                    <a:lnTo>
                      <a:pt x="137451" y="37486"/>
                    </a:lnTo>
                    <a:lnTo>
                      <a:pt x="131517" y="37486"/>
                    </a:lnTo>
                    <a:lnTo>
                      <a:pt x="131517" y="31552"/>
                    </a:lnTo>
                    <a:close/>
                    <a:moveTo>
                      <a:pt x="143702" y="31552"/>
                    </a:moveTo>
                    <a:lnTo>
                      <a:pt x="143702" y="37486"/>
                    </a:lnTo>
                    <a:lnTo>
                      <a:pt x="137766" y="37486"/>
                    </a:lnTo>
                    <a:lnTo>
                      <a:pt x="137766" y="31552"/>
                    </a:lnTo>
                    <a:close/>
                    <a:moveTo>
                      <a:pt x="149949" y="31552"/>
                    </a:moveTo>
                    <a:lnTo>
                      <a:pt x="149949" y="37486"/>
                    </a:lnTo>
                    <a:lnTo>
                      <a:pt x="144015" y="37486"/>
                    </a:lnTo>
                    <a:lnTo>
                      <a:pt x="144015" y="31552"/>
                    </a:lnTo>
                    <a:close/>
                    <a:moveTo>
                      <a:pt x="156196" y="31552"/>
                    </a:moveTo>
                    <a:lnTo>
                      <a:pt x="156196" y="37486"/>
                    </a:lnTo>
                    <a:lnTo>
                      <a:pt x="150262" y="37486"/>
                    </a:lnTo>
                    <a:lnTo>
                      <a:pt x="150262" y="31552"/>
                    </a:lnTo>
                    <a:close/>
                    <a:moveTo>
                      <a:pt x="193684" y="31552"/>
                    </a:moveTo>
                    <a:lnTo>
                      <a:pt x="193684" y="37486"/>
                    </a:lnTo>
                    <a:lnTo>
                      <a:pt x="187749" y="37486"/>
                    </a:lnTo>
                    <a:lnTo>
                      <a:pt x="187749" y="31552"/>
                    </a:lnTo>
                    <a:close/>
                    <a:moveTo>
                      <a:pt x="199931" y="31552"/>
                    </a:moveTo>
                    <a:lnTo>
                      <a:pt x="199931" y="37486"/>
                    </a:lnTo>
                    <a:lnTo>
                      <a:pt x="193996" y="37486"/>
                    </a:lnTo>
                    <a:lnTo>
                      <a:pt x="193996" y="31552"/>
                    </a:lnTo>
                    <a:close/>
                    <a:moveTo>
                      <a:pt x="206180" y="31552"/>
                    </a:moveTo>
                    <a:lnTo>
                      <a:pt x="206180" y="37486"/>
                    </a:lnTo>
                    <a:lnTo>
                      <a:pt x="200244" y="37486"/>
                    </a:lnTo>
                    <a:lnTo>
                      <a:pt x="200244" y="31552"/>
                    </a:lnTo>
                    <a:close/>
                    <a:moveTo>
                      <a:pt x="212427" y="31552"/>
                    </a:moveTo>
                    <a:lnTo>
                      <a:pt x="212427" y="37486"/>
                    </a:lnTo>
                    <a:lnTo>
                      <a:pt x="206491" y="37486"/>
                    </a:lnTo>
                    <a:lnTo>
                      <a:pt x="206491" y="31552"/>
                    </a:lnTo>
                    <a:close/>
                    <a:moveTo>
                      <a:pt x="218674" y="31552"/>
                    </a:moveTo>
                    <a:lnTo>
                      <a:pt x="218674" y="37486"/>
                    </a:lnTo>
                    <a:lnTo>
                      <a:pt x="212739" y="37486"/>
                    </a:lnTo>
                    <a:lnTo>
                      <a:pt x="212739" y="31552"/>
                    </a:lnTo>
                    <a:close/>
                    <a:moveTo>
                      <a:pt x="224921" y="31552"/>
                    </a:moveTo>
                    <a:lnTo>
                      <a:pt x="224921" y="37486"/>
                    </a:lnTo>
                    <a:lnTo>
                      <a:pt x="218987" y="37486"/>
                    </a:lnTo>
                    <a:lnTo>
                      <a:pt x="218987" y="31552"/>
                    </a:lnTo>
                    <a:close/>
                    <a:moveTo>
                      <a:pt x="231170" y="31552"/>
                    </a:moveTo>
                    <a:lnTo>
                      <a:pt x="231170" y="37486"/>
                    </a:lnTo>
                    <a:lnTo>
                      <a:pt x="225234" y="37486"/>
                    </a:lnTo>
                    <a:lnTo>
                      <a:pt x="225234" y="31552"/>
                    </a:lnTo>
                    <a:close/>
                    <a:moveTo>
                      <a:pt x="237417" y="31552"/>
                    </a:moveTo>
                    <a:lnTo>
                      <a:pt x="237417" y="37486"/>
                    </a:lnTo>
                    <a:lnTo>
                      <a:pt x="231481" y="37486"/>
                    </a:lnTo>
                    <a:lnTo>
                      <a:pt x="231481" y="31552"/>
                    </a:lnTo>
                    <a:close/>
                    <a:moveTo>
                      <a:pt x="243664" y="31552"/>
                    </a:moveTo>
                    <a:lnTo>
                      <a:pt x="243664" y="37486"/>
                    </a:lnTo>
                    <a:lnTo>
                      <a:pt x="237729" y="37486"/>
                    </a:lnTo>
                    <a:lnTo>
                      <a:pt x="237729" y="31552"/>
                    </a:lnTo>
                    <a:close/>
                    <a:moveTo>
                      <a:pt x="249911" y="31552"/>
                    </a:moveTo>
                    <a:lnTo>
                      <a:pt x="249911" y="37486"/>
                    </a:lnTo>
                    <a:lnTo>
                      <a:pt x="243977" y="37486"/>
                    </a:lnTo>
                    <a:lnTo>
                      <a:pt x="243977" y="31552"/>
                    </a:lnTo>
                    <a:close/>
                    <a:moveTo>
                      <a:pt x="256161" y="31552"/>
                    </a:moveTo>
                    <a:lnTo>
                      <a:pt x="256161" y="37486"/>
                    </a:lnTo>
                    <a:lnTo>
                      <a:pt x="250225" y="37486"/>
                    </a:lnTo>
                    <a:lnTo>
                      <a:pt x="250225" y="31552"/>
                    </a:lnTo>
                    <a:close/>
                    <a:moveTo>
                      <a:pt x="262409" y="31552"/>
                    </a:moveTo>
                    <a:lnTo>
                      <a:pt x="262409" y="37486"/>
                    </a:lnTo>
                    <a:lnTo>
                      <a:pt x="256474" y="37486"/>
                    </a:lnTo>
                    <a:lnTo>
                      <a:pt x="256474" y="31552"/>
                    </a:lnTo>
                    <a:close/>
                    <a:moveTo>
                      <a:pt x="268656" y="31552"/>
                    </a:moveTo>
                    <a:lnTo>
                      <a:pt x="268656" y="37486"/>
                    </a:lnTo>
                    <a:lnTo>
                      <a:pt x="262721" y="37486"/>
                    </a:lnTo>
                    <a:lnTo>
                      <a:pt x="262721" y="31552"/>
                    </a:lnTo>
                    <a:close/>
                    <a:moveTo>
                      <a:pt x="274904" y="31552"/>
                    </a:moveTo>
                    <a:lnTo>
                      <a:pt x="274904" y="37486"/>
                    </a:lnTo>
                    <a:lnTo>
                      <a:pt x="268968" y="37486"/>
                    </a:lnTo>
                    <a:lnTo>
                      <a:pt x="268968" y="31552"/>
                    </a:lnTo>
                    <a:close/>
                    <a:moveTo>
                      <a:pt x="6251" y="37799"/>
                    </a:moveTo>
                    <a:lnTo>
                      <a:pt x="6251" y="43735"/>
                    </a:lnTo>
                    <a:lnTo>
                      <a:pt x="315" y="43735"/>
                    </a:lnTo>
                    <a:lnTo>
                      <a:pt x="315" y="37799"/>
                    </a:lnTo>
                    <a:close/>
                    <a:moveTo>
                      <a:pt x="12498" y="37799"/>
                    </a:moveTo>
                    <a:lnTo>
                      <a:pt x="12498" y="43735"/>
                    </a:lnTo>
                    <a:lnTo>
                      <a:pt x="6562" y="43735"/>
                    </a:lnTo>
                    <a:lnTo>
                      <a:pt x="6562" y="37799"/>
                    </a:lnTo>
                    <a:close/>
                    <a:moveTo>
                      <a:pt x="18745" y="37799"/>
                    </a:moveTo>
                    <a:lnTo>
                      <a:pt x="18745" y="43735"/>
                    </a:lnTo>
                    <a:lnTo>
                      <a:pt x="12810" y="43735"/>
                    </a:lnTo>
                    <a:lnTo>
                      <a:pt x="12810" y="37799"/>
                    </a:lnTo>
                    <a:close/>
                    <a:moveTo>
                      <a:pt x="24992" y="37799"/>
                    </a:moveTo>
                    <a:lnTo>
                      <a:pt x="24992" y="43735"/>
                    </a:lnTo>
                    <a:lnTo>
                      <a:pt x="19058" y="43735"/>
                    </a:lnTo>
                    <a:lnTo>
                      <a:pt x="19058" y="37799"/>
                    </a:lnTo>
                    <a:close/>
                    <a:moveTo>
                      <a:pt x="31242" y="37799"/>
                    </a:moveTo>
                    <a:lnTo>
                      <a:pt x="31242" y="43735"/>
                    </a:lnTo>
                    <a:lnTo>
                      <a:pt x="25305" y="43735"/>
                    </a:lnTo>
                    <a:lnTo>
                      <a:pt x="25305" y="37799"/>
                    </a:lnTo>
                    <a:close/>
                    <a:moveTo>
                      <a:pt x="37489" y="37799"/>
                    </a:moveTo>
                    <a:lnTo>
                      <a:pt x="37489" y="43735"/>
                    </a:lnTo>
                    <a:lnTo>
                      <a:pt x="31553" y="43735"/>
                    </a:lnTo>
                    <a:lnTo>
                      <a:pt x="31553" y="37799"/>
                    </a:lnTo>
                    <a:close/>
                    <a:moveTo>
                      <a:pt x="43737" y="37799"/>
                    </a:moveTo>
                    <a:lnTo>
                      <a:pt x="43737" y="43735"/>
                    </a:lnTo>
                    <a:lnTo>
                      <a:pt x="37802" y="43735"/>
                    </a:lnTo>
                    <a:lnTo>
                      <a:pt x="37802" y="37799"/>
                    </a:lnTo>
                    <a:close/>
                    <a:moveTo>
                      <a:pt x="49985" y="37799"/>
                    </a:moveTo>
                    <a:lnTo>
                      <a:pt x="49985" y="43735"/>
                    </a:lnTo>
                    <a:lnTo>
                      <a:pt x="44049" y="43735"/>
                    </a:lnTo>
                    <a:lnTo>
                      <a:pt x="44049" y="37799"/>
                    </a:lnTo>
                    <a:close/>
                    <a:moveTo>
                      <a:pt x="56232" y="37799"/>
                    </a:moveTo>
                    <a:lnTo>
                      <a:pt x="56232" y="43735"/>
                    </a:lnTo>
                    <a:lnTo>
                      <a:pt x="50296" y="43735"/>
                    </a:lnTo>
                    <a:lnTo>
                      <a:pt x="50296" y="37799"/>
                    </a:lnTo>
                    <a:close/>
                    <a:moveTo>
                      <a:pt x="62480" y="37799"/>
                    </a:moveTo>
                    <a:lnTo>
                      <a:pt x="62480" y="43735"/>
                    </a:lnTo>
                    <a:lnTo>
                      <a:pt x="56545" y="43735"/>
                    </a:lnTo>
                    <a:lnTo>
                      <a:pt x="56545" y="37799"/>
                    </a:lnTo>
                    <a:close/>
                    <a:moveTo>
                      <a:pt x="68727" y="37799"/>
                    </a:moveTo>
                    <a:lnTo>
                      <a:pt x="68727" y="43735"/>
                    </a:lnTo>
                    <a:lnTo>
                      <a:pt x="62792" y="43735"/>
                    </a:lnTo>
                    <a:lnTo>
                      <a:pt x="62792" y="37799"/>
                    </a:lnTo>
                    <a:close/>
                    <a:moveTo>
                      <a:pt x="74975" y="37799"/>
                    </a:moveTo>
                    <a:lnTo>
                      <a:pt x="74975" y="43735"/>
                    </a:lnTo>
                    <a:lnTo>
                      <a:pt x="69039" y="43735"/>
                    </a:lnTo>
                    <a:lnTo>
                      <a:pt x="69039" y="37799"/>
                    </a:lnTo>
                    <a:close/>
                    <a:moveTo>
                      <a:pt x="81223" y="37799"/>
                    </a:moveTo>
                    <a:lnTo>
                      <a:pt x="81223" y="43735"/>
                    </a:lnTo>
                    <a:lnTo>
                      <a:pt x="75286" y="43735"/>
                    </a:lnTo>
                    <a:lnTo>
                      <a:pt x="75286" y="37799"/>
                    </a:lnTo>
                    <a:close/>
                    <a:moveTo>
                      <a:pt x="87470" y="37799"/>
                    </a:moveTo>
                    <a:lnTo>
                      <a:pt x="87470" y="43735"/>
                    </a:lnTo>
                    <a:lnTo>
                      <a:pt x="81535" y="43735"/>
                    </a:lnTo>
                    <a:lnTo>
                      <a:pt x="81535" y="37799"/>
                    </a:lnTo>
                    <a:close/>
                    <a:moveTo>
                      <a:pt x="93720" y="37799"/>
                    </a:moveTo>
                    <a:lnTo>
                      <a:pt x="93720" y="43735"/>
                    </a:lnTo>
                    <a:lnTo>
                      <a:pt x="87784" y="43735"/>
                    </a:lnTo>
                    <a:lnTo>
                      <a:pt x="87784" y="37799"/>
                    </a:lnTo>
                    <a:close/>
                    <a:moveTo>
                      <a:pt x="99967" y="37799"/>
                    </a:moveTo>
                    <a:lnTo>
                      <a:pt x="99967" y="43735"/>
                    </a:lnTo>
                    <a:lnTo>
                      <a:pt x="94031" y="43735"/>
                    </a:lnTo>
                    <a:lnTo>
                      <a:pt x="94031" y="37799"/>
                    </a:lnTo>
                    <a:close/>
                    <a:moveTo>
                      <a:pt x="106214" y="37799"/>
                    </a:moveTo>
                    <a:lnTo>
                      <a:pt x="106214" y="43735"/>
                    </a:lnTo>
                    <a:lnTo>
                      <a:pt x="100280" y="43735"/>
                    </a:lnTo>
                    <a:lnTo>
                      <a:pt x="100280" y="37799"/>
                    </a:lnTo>
                    <a:close/>
                    <a:moveTo>
                      <a:pt x="112461" y="37799"/>
                    </a:moveTo>
                    <a:lnTo>
                      <a:pt x="112461" y="43735"/>
                    </a:lnTo>
                    <a:lnTo>
                      <a:pt x="106527" y="43735"/>
                    </a:lnTo>
                    <a:lnTo>
                      <a:pt x="106527" y="37799"/>
                    </a:lnTo>
                    <a:close/>
                    <a:moveTo>
                      <a:pt x="118710" y="37799"/>
                    </a:moveTo>
                    <a:lnTo>
                      <a:pt x="118710" y="43735"/>
                    </a:lnTo>
                    <a:lnTo>
                      <a:pt x="112774" y="43735"/>
                    </a:lnTo>
                    <a:lnTo>
                      <a:pt x="112774" y="37799"/>
                    </a:lnTo>
                    <a:close/>
                    <a:moveTo>
                      <a:pt x="124957" y="37799"/>
                    </a:moveTo>
                    <a:lnTo>
                      <a:pt x="124957" y="43735"/>
                    </a:lnTo>
                    <a:lnTo>
                      <a:pt x="119021" y="43735"/>
                    </a:lnTo>
                    <a:lnTo>
                      <a:pt x="119021" y="37799"/>
                    </a:lnTo>
                    <a:close/>
                    <a:moveTo>
                      <a:pt x="131204" y="37799"/>
                    </a:moveTo>
                    <a:lnTo>
                      <a:pt x="131204" y="43735"/>
                    </a:lnTo>
                    <a:lnTo>
                      <a:pt x="125270" y="43735"/>
                    </a:lnTo>
                    <a:lnTo>
                      <a:pt x="125270" y="37799"/>
                    </a:lnTo>
                    <a:close/>
                    <a:moveTo>
                      <a:pt x="137451" y="37799"/>
                    </a:moveTo>
                    <a:lnTo>
                      <a:pt x="137451" y="43735"/>
                    </a:lnTo>
                    <a:lnTo>
                      <a:pt x="131517" y="43735"/>
                    </a:lnTo>
                    <a:lnTo>
                      <a:pt x="131517" y="37799"/>
                    </a:lnTo>
                    <a:close/>
                    <a:moveTo>
                      <a:pt x="143702" y="37799"/>
                    </a:moveTo>
                    <a:lnTo>
                      <a:pt x="143702" y="43735"/>
                    </a:lnTo>
                    <a:lnTo>
                      <a:pt x="137766" y="43735"/>
                    </a:lnTo>
                    <a:lnTo>
                      <a:pt x="137766" y="37799"/>
                    </a:lnTo>
                    <a:close/>
                    <a:moveTo>
                      <a:pt x="149949" y="37799"/>
                    </a:moveTo>
                    <a:lnTo>
                      <a:pt x="149949" y="43735"/>
                    </a:lnTo>
                    <a:lnTo>
                      <a:pt x="144015" y="43735"/>
                    </a:lnTo>
                    <a:lnTo>
                      <a:pt x="144015" y="37799"/>
                    </a:lnTo>
                    <a:close/>
                    <a:moveTo>
                      <a:pt x="156196" y="37799"/>
                    </a:moveTo>
                    <a:lnTo>
                      <a:pt x="156196" y="43735"/>
                    </a:lnTo>
                    <a:lnTo>
                      <a:pt x="150262" y="43735"/>
                    </a:lnTo>
                    <a:lnTo>
                      <a:pt x="150262" y="37799"/>
                    </a:lnTo>
                    <a:close/>
                    <a:moveTo>
                      <a:pt x="162445" y="37799"/>
                    </a:moveTo>
                    <a:lnTo>
                      <a:pt x="162445" y="43735"/>
                    </a:lnTo>
                    <a:lnTo>
                      <a:pt x="156509" y="43735"/>
                    </a:lnTo>
                    <a:lnTo>
                      <a:pt x="156509" y="37799"/>
                    </a:lnTo>
                    <a:close/>
                    <a:moveTo>
                      <a:pt x="168692" y="37799"/>
                    </a:moveTo>
                    <a:lnTo>
                      <a:pt x="168692" y="43735"/>
                    </a:lnTo>
                    <a:lnTo>
                      <a:pt x="162756" y="43735"/>
                    </a:lnTo>
                    <a:lnTo>
                      <a:pt x="162756" y="37799"/>
                    </a:lnTo>
                    <a:close/>
                    <a:moveTo>
                      <a:pt x="174939" y="37799"/>
                    </a:moveTo>
                    <a:lnTo>
                      <a:pt x="174939" y="43735"/>
                    </a:lnTo>
                    <a:lnTo>
                      <a:pt x="169005" y="43735"/>
                    </a:lnTo>
                    <a:lnTo>
                      <a:pt x="169005" y="37799"/>
                    </a:lnTo>
                    <a:close/>
                    <a:moveTo>
                      <a:pt x="181186" y="37799"/>
                    </a:moveTo>
                    <a:lnTo>
                      <a:pt x="181186" y="43735"/>
                    </a:lnTo>
                    <a:lnTo>
                      <a:pt x="175252" y="43735"/>
                    </a:lnTo>
                    <a:lnTo>
                      <a:pt x="175252" y="37799"/>
                    </a:lnTo>
                    <a:close/>
                    <a:moveTo>
                      <a:pt x="187435" y="37799"/>
                    </a:moveTo>
                    <a:lnTo>
                      <a:pt x="187435" y="43735"/>
                    </a:lnTo>
                    <a:lnTo>
                      <a:pt x="181499" y="43735"/>
                    </a:lnTo>
                    <a:lnTo>
                      <a:pt x="181499" y="37799"/>
                    </a:lnTo>
                    <a:close/>
                    <a:moveTo>
                      <a:pt x="193684" y="37799"/>
                    </a:moveTo>
                    <a:lnTo>
                      <a:pt x="193684" y="43735"/>
                    </a:lnTo>
                    <a:lnTo>
                      <a:pt x="187749" y="43735"/>
                    </a:lnTo>
                    <a:lnTo>
                      <a:pt x="187749" y="37799"/>
                    </a:lnTo>
                    <a:close/>
                    <a:moveTo>
                      <a:pt x="199931" y="37799"/>
                    </a:moveTo>
                    <a:lnTo>
                      <a:pt x="199931" y="43735"/>
                    </a:lnTo>
                    <a:lnTo>
                      <a:pt x="193996" y="43735"/>
                    </a:lnTo>
                    <a:lnTo>
                      <a:pt x="193996" y="37799"/>
                    </a:lnTo>
                    <a:close/>
                    <a:moveTo>
                      <a:pt x="206180" y="37799"/>
                    </a:moveTo>
                    <a:lnTo>
                      <a:pt x="206180" y="43735"/>
                    </a:lnTo>
                    <a:lnTo>
                      <a:pt x="200244" y="43735"/>
                    </a:lnTo>
                    <a:lnTo>
                      <a:pt x="200244" y="37799"/>
                    </a:lnTo>
                    <a:close/>
                    <a:moveTo>
                      <a:pt x="212427" y="37799"/>
                    </a:moveTo>
                    <a:lnTo>
                      <a:pt x="212427" y="43735"/>
                    </a:lnTo>
                    <a:lnTo>
                      <a:pt x="206491" y="43735"/>
                    </a:lnTo>
                    <a:lnTo>
                      <a:pt x="206491" y="37799"/>
                    </a:lnTo>
                    <a:close/>
                    <a:moveTo>
                      <a:pt x="218674" y="37799"/>
                    </a:moveTo>
                    <a:lnTo>
                      <a:pt x="218674" y="43735"/>
                    </a:lnTo>
                    <a:lnTo>
                      <a:pt x="212739" y="43735"/>
                    </a:lnTo>
                    <a:lnTo>
                      <a:pt x="212739" y="37799"/>
                    </a:lnTo>
                    <a:close/>
                    <a:moveTo>
                      <a:pt x="224921" y="37799"/>
                    </a:moveTo>
                    <a:lnTo>
                      <a:pt x="224921" y="43735"/>
                    </a:lnTo>
                    <a:lnTo>
                      <a:pt x="218987" y="43735"/>
                    </a:lnTo>
                    <a:lnTo>
                      <a:pt x="218987" y="37799"/>
                    </a:lnTo>
                    <a:close/>
                    <a:moveTo>
                      <a:pt x="231170" y="37799"/>
                    </a:moveTo>
                    <a:lnTo>
                      <a:pt x="231170" y="43735"/>
                    </a:lnTo>
                    <a:lnTo>
                      <a:pt x="225234" y="43735"/>
                    </a:lnTo>
                    <a:lnTo>
                      <a:pt x="225234" y="37799"/>
                    </a:lnTo>
                    <a:close/>
                    <a:moveTo>
                      <a:pt x="237417" y="37799"/>
                    </a:moveTo>
                    <a:lnTo>
                      <a:pt x="237417" y="43735"/>
                    </a:lnTo>
                    <a:lnTo>
                      <a:pt x="231481" y="43735"/>
                    </a:lnTo>
                    <a:lnTo>
                      <a:pt x="231481" y="37799"/>
                    </a:lnTo>
                    <a:close/>
                    <a:moveTo>
                      <a:pt x="243664" y="37799"/>
                    </a:moveTo>
                    <a:lnTo>
                      <a:pt x="243664" y="43735"/>
                    </a:lnTo>
                    <a:lnTo>
                      <a:pt x="237729" y="43735"/>
                    </a:lnTo>
                    <a:lnTo>
                      <a:pt x="237729" y="37799"/>
                    </a:lnTo>
                    <a:close/>
                    <a:moveTo>
                      <a:pt x="249911" y="37799"/>
                    </a:moveTo>
                    <a:lnTo>
                      <a:pt x="249911" y="43735"/>
                    </a:lnTo>
                    <a:lnTo>
                      <a:pt x="243977" y="43735"/>
                    </a:lnTo>
                    <a:lnTo>
                      <a:pt x="243977" y="37799"/>
                    </a:lnTo>
                    <a:close/>
                    <a:moveTo>
                      <a:pt x="256161" y="37799"/>
                    </a:moveTo>
                    <a:lnTo>
                      <a:pt x="256161" y="43735"/>
                    </a:lnTo>
                    <a:lnTo>
                      <a:pt x="250225" y="43735"/>
                    </a:lnTo>
                    <a:lnTo>
                      <a:pt x="250225" y="37799"/>
                    </a:lnTo>
                    <a:close/>
                    <a:moveTo>
                      <a:pt x="262409" y="37799"/>
                    </a:moveTo>
                    <a:lnTo>
                      <a:pt x="262409" y="43735"/>
                    </a:lnTo>
                    <a:lnTo>
                      <a:pt x="256474" y="43735"/>
                    </a:lnTo>
                    <a:lnTo>
                      <a:pt x="256474" y="37799"/>
                    </a:lnTo>
                    <a:close/>
                    <a:moveTo>
                      <a:pt x="268656" y="37799"/>
                    </a:moveTo>
                    <a:lnTo>
                      <a:pt x="268656" y="43735"/>
                    </a:lnTo>
                    <a:lnTo>
                      <a:pt x="262721" y="43735"/>
                    </a:lnTo>
                    <a:lnTo>
                      <a:pt x="262721" y="37799"/>
                    </a:lnTo>
                    <a:close/>
                    <a:moveTo>
                      <a:pt x="274904" y="37799"/>
                    </a:moveTo>
                    <a:lnTo>
                      <a:pt x="274904" y="43735"/>
                    </a:lnTo>
                    <a:lnTo>
                      <a:pt x="268968" y="43735"/>
                    </a:lnTo>
                    <a:lnTo>
                      <a:pt x="268968" y="37799"/>
                    </a:lnTo>
                    <a:close/>
                    <a:moveTo>
                      <a:pt x="6251" y="44046"/>
                    </a:moveTo>
                    <a:lnTo>
                      <a:pt x="6251" y="49982"/>
                    </a:lnTo>
                    <a:lnTo>
                      <a:pt x="315" y="49982"/>
                    </a:lnTo>
                    <a:lnTo>
                      <a:pt x="315" y="44046"/>
                    </a:lnTo>
                    <a:close/>
                    <a:moveTo>
                      <a:pt x="12498" y="44046"/>
                    </a:moveTo>
                    <a:lnTo>
                      <a:pt x="12498" y="49982"/>
                    </a:lnTo>
                    <a:lnTo>
                      <a:pt x="6562" y="49982"/>
                    </a:lnTo>
                    <a:lnTo>
                      <a:pt x="6562" y="44046"/>
                    </a:lnTo>
                    <a:close/>
                    <a:moveTo>
                      <a:pt x="18745" y="44046"/>
                    </a:moveTo>
                    <a:lnTo>
                      <a:pt x="18745" y="49982"/>
                    </a:lnTo>
                    <a:lnTo>
                      <a:pt x="12810" y="49982"/>
                    </a:lnTo>
                    <a:lnTo>
                      <a:pt x="12810" y="44046"/>
                    </a:lnTo>
                    <a:close/>
                    <a:moveTo>
                      <a:pt x="24992" y="44046"/>
                    </a:moveTo>
                    <a:lnTo>
                      <a:pt x="24992" y="49982"/>
                    </a:lnTo>
                    <a:lnTo>
                      <a:pt x="19058" y="49982"/>
                    </a:lnTo>
                    <a:lnTo>
                      <a:pt x="19058" y="44046"/>
                    </a:lnTo>
                    <a:close/>
                    <a:moveTo>
                      <a:pt x="31242" y="44046"/>
                    </a:moveTo>
                    <a:lnTo>
                      <a:pt x="31242" y="49982"/>
                    </a:lnTo>
                    <a:lnTo>
                      <a:pt x="25305" y="49982"/>
                    </a:lnTo>
                    <a:lnTo>
                      <a:pt x="25305" y="44046"/>
                    </a:lnTo>
                    <a:close/>
                    <a:moveTo>
                      <a:pt x="37489" y="44046"/>
                    </a:moveTo>
                    <a:lnTo>
                      <a:pt x="37489" y="49982"/>
                    </a:lnTo>
                    <a:lnTo>
                      <a:pt x="31553" y="49982"/>
                    </a:lnTo>
                    <a:lnTo>
                      <a:pt x="31553" y="44046"/>
                    </a:lnTo>
                    <a:close/>
                    <a:moveTo>
                      <a:pt x="43737" y="44046"/>
                    </a:moveTo>
                    <a:lnTo>
                      <a:pt x="43737" y="49982"/>
                    </a:lnTo>
                    <a:lnTo>
                      <a:pt x="37802" y="49982"/>
                    </a:lnTo>
                    <a:lnTo>
                      <a:pt x="37802" y="44046"/>
                    </a:lnTo>
                    <a:close/>
                    <a:moveTo>
                      <a:pt x="49985" y="44046"/>
                    </a:moveTo>
                    <a:lnTo>
                      <a:pt x="49985" y="49982"/>
                    </a:lnTo>
                    <a:lnTo>
                      <a:pt x="44049" y="49982"/>
                    </a:lnTo>
                    <a:lnTo>
                      <a:pt x="44049" y="44046"/>
                    </a:lnTo>
                    <a:close/>
                    <a:moveTo>
                      <a:pt x="56232" y="44046"/>
                    </a:moveTo>
                    <a:lnTo>
                      <a:pt x="56232" y="49982"/>
                    </a:lnTo>
                    <a:lnTo>
                      <a:pt x="50296" y="49982"/>
                    </a:lnTo>
                    <a:lnTo>
                      <a:pt x="50296" y="44046"/>
                    </a:lnTo>
                    <a:close/>
                    <a:moveTo>
                      <a:pt x="62480" y="44046"/>
                    </a:moveTo>
                    <a:lnTo>
                      <a:pt x="62480" y="49982"/>
                    </a:lnTo>
                    <a:lnTo>
                      <a:pt x="56545" y="49982"/>
                    </a:lnTo>
                    <a:lnTo>
                      <a:pt x="56545" y="44046"/>
                    </a:lnTo>
                    <a:close/>
                    <a:moveTo>
                      <a:pt x="68727" y="44046"/>
                    </a:moveTo>
                    <a:lnTo>
                      <a:pt x="68727" y="49982"/>
                    </a:lnTo>
                    <a:lnTo>
                      <a:pt x="62792" y="49982"/>
                    </a:lnTo>
                    <a:lnTo>
                      <a:pt x="62792" y="44046"/>
                    </a:lnTo>
                    <a:close/>
                    <a:moveTo>
                      <a:pt x="74975" y="44046"/>
                    </a:moveTo>
                    <a:lnTo>
                      <a:pt x="74975" y="49982"/>
                    </a:lnTo>
                    <a:lnTo>
                      <a:pt x="69039" y="49982"/>
                    </a:lnTo>
                    <a:lnTo>
                      <a:pt x="69039" y="44046"/>
                    </a:lnTo>
                    <a:close/>
                    <a:moveTo>
                      <a:pt x="81223" y="44046"/>
                    </a:moveTo>
                    <a:lnTo>
                      <a:pt x="81223" y="49982"/>
                    </a:lnTo>
                    <a:lnTo>
                      <a:pt x="75286" y="49982"/>
                    </a:lnTo>
                    <a:lnTo>
                      <a:pt x="75286" y="44046"/>
                    </a:lnTo>
                    <a:close/>
                    <a:moveTo>
                      <a:pt x="87470" y="44046"/>
                    </a:moveTo>
                    <a:lnTo>
                      <a:pt x="87470" y="49982"/>
                    </a:lnTo>
                    <a:lnTo>
                      <a:pt x="81535" y="49982"/>
                    </a:lnTo>
                    <a:lnTo>
                      <a:pt x="81535" y="44046"/>
                    </a:lnTo>
                    <a:close/>
                    <a:moveTo>
                      <a:pt x="93720" y="44046"/>
                    </a:moveTo>
                    <a:lnTo>
                      <a:pt x="93720" y="49982"/>
                    </a:lnTo>
                    <a:lnTo>
                      <a:pt x="87784" y="49982"/>
                    </a:lnTo>
                    <a:lnTo>
                      <a:pt x="87784" y="44046"/>
                    </a:lnTo>
                    <a:close/>
                    <a:moveTo>
                      <a:pt x="99967" y="44046"/>
                    </a:moveTo>
                    <a:lnTo>
                      <a:pt x="99967" y="49982"/>
                    </a:lnTo>
                    <a:lnTo>
                      <a:pt x="94031" y="49982"/>
                    </a:lnTo>
                    <a:lnTo>
                      <a:pt x="94031" y="44046"/>
                    </a:lnTo>
                    <a:close/>
                    <a:moveTo>
                      <a:pt x="106214" y="44046"/>
                    </a:moveTo>
                    <a:lnTo>
                      <a:pt x="106214" y="49982"/>
                    </a:lnTo>
                    <a:lnTo>
                      <a:pt x="100278" y="49982"/>
                    </a:lnTo>
                    <a:lnTo>
                      <a:pt x="100278" y="44046"/>
                    </a:lnTo>
                    <a:close/>
                    <a:moveTo>
                      <a:pt x="112461" y="44046"/>
                    </a:moveTo>
                    <a:lnTo>
                      <a:pt x="112461" y="49982"/>
                    </a:lnTo>
                    <a:lnTo>
                      <a:pt x="106527" y="49982"/>
                    </a:lnTo>
                    <a:lnTo>
                      <a:pt x="106527" y="44046"/>
                    </a:lnTo>
                    <a:close/>
                    <a:moveTo>
                      <a:pt x="118710" y="44046"/>
                    </a:moveTo>
                    <a:lnTo>
                      <a:pt x="118710" y="49982"/>
                    </a:lnTo>
                    <a:lnTo>
                      <a:pt x="112774" y="49982"/>
                    </a:lnTo>
                    <a:lnTo>
                      <a:pt x="112774" y="44046"/>
                    </a:lnTo>
                    <a:close/>
                    <a:moveTo>
                      <a:pt x="124957" y="44046"/>
                    </a:moveTo>
                    <a:lnTo>
                      <a:pt x="124957" y="49982"/>
                    </a:lnTo>
                    <a:lnTo>
                      <a:pt x="119021" y="49982"/>
                    </a:lnTo>
                    <a:lnTo>
                      <a:pt x="119021" y="44046"/>
                    </a:lnTo>
                    <a:close/>
                    <a:moveTo>
                      <a:pt x="131204" y="44046"/>
                    </a:moveTo>
                    <a:lnTo>
                      <a:pt x="131204" y="49982"/>
                    </a:lnTo>
                    <a:lnTo>
                      <a:pt x="125270" y="49982"/>
                    </a:lnTo>
                    <a:lnTo>
                      <a:pt x="125270" y="44046"/>
                    </a:lnTo>
                    <a:close/>
                    <a:moveTo>
                      <a:pt x="137451" y="44046"/>
                    </a:moveTo>
                    <a:lnTo>
                      <a:pt x="137451" y="49982"/>
                    </a:lnTo>
                    <a:lnTo>
                      <a:pt x="131517" y="49982"/>
                    </a:lnTo>
                    <a:lnTo>
                      <a:pt x="131517" y="44046"/>
                    </a:lnTo>
                    <a:close/>
                    <a:moveTo>
                      <a:pt x="143702" y="44046"/>
                    </a:moveTo>
                    <a:lnTo>
                      <a:pt x="143702" y="49982"/>
                    </a:lnTo>
                    <a:lnTo>
                      <a:pt x="137766" y="49982"/>
                    </a:lnTo>
                    <a:lnTo>
                      <a:pt x="137766" y="44046"/>
                    </a:lnTo>
                    <a:close/>
                    <a:moveTo>
                      <a:pt x="149949" y="44046"/>
                    </a:moveTo>
                    <a:lnTo>
                      <a:pt x="149949" y="49982"/>
                    </a:lnTo>
                    <a:lnTo>
                      <a:pt x="144015" y="49982"/>
                    </a:lnTo>
                    <a:lnTo>
                      <a:pt x="144015" y="44046"/>
                    </a:lnTo>
                    <a:close/>
                    <a:moveTo>
                      <a:pt x="156196" y="44046"/>
                    </a:moveTo>
                    <a:lnTo>
                      <a:pt x="156196" y="49982"/>
                    </a:lnTo>
                    <a:lnTo>
                      <a:pt x="150262" y="49982"/>
                    </a:lnTo>
                    <a:lnTo>
                      <a:pt x="150262" y="44046"/>
                    </a:lnTo>
                    <a:close/>
                    <a:moveTo>
                      <a:pt x="162445" y="44046"/>
                    </a:moveTo>
                    <a:lnTo>
                      <a:pt x="162445" y="49982"/>
                    </a:lnTo>
                    <a:lnTo>
                      <a:pt x="156509" y="49982"/>
                    </a:lnTo>
                    <a:lnTo>
                      <a:pt x="156509" y="44046"/>
                    </a:lnTo>
                    <a:close/>
                    <a:moveTo>
                      <a:pt x="168692" y="44046"/>
                    </a:moveTo>
                    <a:lnTo>
                      <a:pt x="168692" y="49982"/>
                    </a:lnTo>
                    <a:lnTo>
                      <a:pt x="162756" y="49982"/>
                    </a:lnTo>
                    <a:lnTo>
                      <a:pt x="162756" y="44046"/>
                    </a:lnTo>
                    <a:close/>
                    <a:moveTo>
                      <a:pt x="174939" y="44046"/>
                    </a:moveTo>
                    <a:lnTo>
                      <a:pt x="174939" y="49982"/>
                    </a:lnTo>
                    <a:lnTo>
                      <a:pt x="169005" y="49982"/>
                    </a:lnTo>
                    <a:lnTo>
                      <a:pt x="169005" y="44046"/>
                    </a:lnTo>
                    <a:close/>
                    <a:moveTo>
                      <a:pt x="181186" y="44046"/>
                    </a:moveTo>
                    <a:lnTo>
                      <a:pt x="181186" y="49982"/>
                    </a:lnTo>
                    <a:lnTo>
                      <a:pt x="175252" y="49982"/>
                    </a:lnTo>
                    <a:lnTo>
                      <a:pt x="175252" y="44046"/>
                    </a:lnTo>
                    <a:close/>
                    <a:moveTo>
                      <a:pt x="187435" y="44046"/>
                    </a:moveTo>
                    <a:lnTo>
                      <a:pt x="187435" y="49982"/>
                    </a:lnTo>
                    <a:lnTo>
                      <a:pt x="181499" y="49982"/>
                    </a:lnTo>
                    <a:lnTo>
                      <a:pt x="181499" y="44046"/>
                    </a:lnTo>
                    <a:close/>
                    <a:moveTo>
                      <a:pt x="193684" y="44046"/>
                    </a:moveTo>
                    <a:lnTo>
                      <a:pt x="193684" y="49982"/>
                    </a:lnTo>
                    <a:lnTo>
                      <a:pt x="187749" y="49982"/>
                    </a:lnTo>
                    <a:lnTo>
                      <a:pt x="187749" y="44046"/>
                    </a:lnTo>
                    <a:close/>
                    <a:moveTo>
                      <a:pt x="199931" y="44046"/>
                    </a:moveTo>
                    <a:lnTo>
                      <a:pt x="199931" y="49982"/>
                    </a:lnTo>
                    <a:lnTo>
                      <a:pt x="193996" y="49982"/>
                    </a:lnTo>
                    <a:lnTo>
                      <a:pt x="193996" y="44046"/>
                    </a:lnTo>
                    <a:close/>
                    <a:moveTo>
                      <a:pt x="206180" y="44046"/>
                    </a:moveTo>
                    <a:lnTo>
                      <a:pt x="206180" y="49982"/>
                    </a:lnTo>
                    <a:lnTo>
                      <a:pt x="200244" y="49982"/>
                    </a:lnTo>
                    <a:lnTo>
                      <a:pt x="200244" y="44046"/>
                    </a:lnTo>
                    <a:close/>
                    <a:moveTo>
                      <a:pt x="212427" y="44046"/>
                    </a:moveTo>
                    <a:lnTo>
                      <a:pt x="212427" y="49982"/>
                    </a:lnTo>
                    <a:lnTo>
                      <a:pt x="206491" y="49982"/>
                    </a:lnTo>
                    <a:lnTo>
                      <a:pt x="206491" y="44046"/>
                    </a:lnTo>
                    <a:close/>
                    <a:moveTo>
                      <a:pt x="218674" y="44046"/>
                    </a:moveTo>
                    <a:lnTo>
                      <a:pt x="218674" y="49982"/>
                    </a:lnTo>
                    <a:lnTo>
                      <a:pt x="212739" y="49982"/>
                    </a:lnTo>
                    <a:lnTo>
                      <a:pt x="212739" y="44046"/>
                    </a:lnTo>
                    <a:close/>
                    <a:moveTo>
                      <a:pt x="224921" y="44046"/>
                    </a:moveTo>
                    <a:lnTo>
                      <a:pt x="224921" y="49982"/>
                    </a:lnTo>
                    <a:lnTo>
                      <a:pt x="218987" y="49982"/>
                    </a:lnTo>
                    <a:lnTo>
                      <a:pt x="218987" y="44046"/>
                    </a:lnTo>
                    <a:close/>
                    <a:moveTo>
                      <a:pt x="231170" y="44046"/>
                    </a:moveTo>
                    <a:lnTo>
                      <a:pt x="231170" y="49982"/>
                    </a:lnTo>
                    <a:lnTo>
                      <a:pt x="225234" y="49982"/>
                    </a:lnTo>
                    <a:lnTo>
                      <a:pt x="225234" y="44046"/>
                    </a:lnTo>
                    <a:close/>
                    <a:moveTo>
                      <a:pt x="237417" y="44046"/>
                    </a:moveTo>
                    <a:lnTo>
                      <a:pt x="237417" y="49982"/>
                    </a:lnTo>
                    <a:lnTo>
                      <a:pt x="231481" y="49982"/>
                    </a:lnTo>
                    <a:lnTo>
                      <a:pt x="231481" y="44046"/>
                    </a:lnTo>
                    <a:close/>
                    <a:moveTo>
                      <a:pt x="243664" y="44046"/>
                    </a:moveTo>
                    <a:lnTo>
                      <a:pt x="243664" y="49982"/>
                    </a:lnTo>
                    <a:lnTo>
                      <a:pt x="237729" y="49982"/>
                    </a:lnTo>
                    <a:lnTo>
                      <a:pt x="237729" y="44046"/>
                    </a:lnTo>
                    <a:close/>
                    <a:moveTo>
                      <a:pt x="249911" y="44046"/>
                    </a:moveTo>
                    <a:lnTo>
                      <a:pt x="249911" y="49982"/>
                    </a:lnTo>
                    <a:lnTo>
                      <a:pt x="243977" y="49982"/>
                    </a:lnTo>
                    <a:lnTo>
                      <a:pt x="243977" y="44046"/>
                    </a:lnTo>
                    <a:close/>
                    <a:moveTo>
                      <a:pt x="256161" y="44046"/>
                    </a:moveTo>
                    <a:lnTo>
                      <a:pt x="256161" y="49982"/>
                    </a:lnTo>
                    <a:lnTo>
                      <a:pt x="250225" y="49982"/>
                    </a:lnTo>
                    <a:lnTo>
                      <a:pt x="250225" y="44046"/>
                    </a:lnTo>
                    <a:close/>
                    <a:moveTo>
                      <a:pt x="262409" y="44046"/>
                    </a:moveTo>
                    <a:lnTo>
                      <a:pt x="262409" y="49982"/>
                    </a:lnTo>
                    <a:lnTo>
                      <a:pt x="256474" y="49982"/>
                    </a:lnTo>
                    <a:lnTo>
                      <a:pt x="256474" y="44046"/>
                    </a:lnTo>
                    <a:close/>
                    <a:moveTo>
                      <a:pt x="268656" y="44046"/>
                    </a:moveTo>
                    <a:lnTo>
                      <a:pt x="268656" y="49982"/>
                    </a:lnTo>
                    <a:lnTo>
                      <a:pt x="262721" y="49982"/>
                    </a:lnTo>
                    <a:lnTo>
                      <a:pt x="262721" y="44046"/>
                    </a:lnTo>
                    <a:close/>
                    <a:moveTo>
                      <a:pt x="274904" y="44046"/>
                    </a:moveTo>
                    <a:lnTo>
                      <a:pt x="274904" y="49982"/>
                    </a:lnTo>
                    <a:lnTo>
                      <a:pt x="268968" y="49982"/>
                    </a:lnTo>
                    <a:lnTo>
                      <a:pt x="268968" y="44046"/>
                    </a:lnTo>
                    <a:close/>
                    <a:moveTo>
                      <a:pt x="6251" y="50295"/>
                    </a:moveTo>
                    <a:lnTo>
                      <a:pt x="6251" y="56229"/>
                    </a:lnTo>
                    <a:lnTo>
                      <a:pt x="315" y="56229"/>
                    </a:lnTo>
                    <a:lnTo>
                      <a:pt x="315" y="50295"/>
                    </a:lnTo>
                    <a:close/>
                    <a:moveTo>
                      <a:pt x="12498" y="50295"/>
                    </a:moveTo>
                    <a:lnTo>
                      <a:pt x="12498" y="56229"/>
                    </a:lnTo>
                    <a:lnTo>
                      <a:pt x="6562" y="56229"/>
                    </a:lnTo>
                    <a:lnTo>
                      <a:pt x="6562" y="50295"/>
                    </a:lnTo>
                    <a:close/>
                    <a:moveTo>
                      <a:pt x="18745" y="50295"/>
                    </a:moveTo>
                    <a:lnTo>
                      <a:pt x="18745" y="56229"/>
                    </a:lnTo>
                    <a:lnTo>
                      <a:pt x="12810" y="56229"/>
                    </a:lnTo>
                    <a:lnTo>
                      <a:pt x="12810" y="50295"/>
                    </a:lnTo>
                    <a:close/>
                    <a:moveTo>
                      <a:pt x="24992" y="50295"/>
                    </a:moveTo>
                    <a:lnTo>
                      <a:pt x="24992" y="56229"/>
                    </a:lnTo>
                    <a:lnTo>
                      <a:pt x="19058" y="56229"/>
                    </a:lnTo>
                    <a:lnTo>
                      <a:pt x="19058" y="50295"/>
                    </a:lnTo>
                    <a:close/>
                    <a:moveTo>
                      <a:pt x="31242" y="50295"/>
                    </a:moveTo>
                    <a:lnTo>
                      <a:pt x="31242" y="56229"/>
                    </a:lnTo>
                    <a:lnTo>
                      <a:pt x="25305" y="56229"/>
                    </a:lnTo>
                    <a:lnTo>
                      <a:pt x="25305" y="50295"/>
                    </a:lnTo>
                    <a:close/>
                    <a:moveTo>
                      <a:pt x="37489" y="50295"/>
                    </a:moveTo>
                    <a:lnTo>
                      <a:pt x="37489" y="56229"/>
                    </a:lnTo>
                    <a:lnTo>
                      <a:pt x="31553" y="56229"/>
                    </a:lnTo>
                    <a:lnTo>
                      <a:pt x="31553" y="50295"/>
                    </a:lnTo>
                    <a:close/>
                    <a:moveTo>
                      <a:pt x="43737" y="50295"/>
                    </a:moveTo>
                    <a:lnTo>
                      <a:pt x="43737" y="56229"/>
                    </a:lnTo>
                    <a:lnTo>
                      <a:pt x="37802" y="56229"/>
                    </a:lnTo>
                    <a:lnTo>
                      <a:pt x="37802" y="50295"/>
                    </a:lnTo>
                    <a:close/>
                    <a:moveTo>
                      <a:pt x="49985" y="50295"/>
                    </a:moveTo>
                    <a:lnTo>
                      <a:pt x="49985" y="56229"/>
                    </a:lnTo>
                    <a:lnTo>
                      <a:pt x="44049" y="56229"/>
                    </a:lnTo>
                    <a:lnTo>
                      <a:pt x="44049" y="50295"/>
                    </a:lnTo>
                    <a:close/>
                    <a:moveTo>
                      <a:pt x="56232" y="50295"/>
                    </a:moveTo>
                    <a:lnTo>
                      <a:pt x="56232" y="56229"/>
                    </a:lnTo>
                    <a:lnTo>
                      <a:pt x="50296" y="56229"/>
                    </a:lnTo>
                    <a:lnTo>
                      <a:pt x="50296" y="50295"/>
                    </a:lnTo>
                    <a:close/>
                    <a:moveTo>
                      <a:pt x="62480" y="50295"/>
                    </a:moveTo>
                    <a:lnTo>
                      <a:pt x="62480" y="56229"/>
                    </a:lnTo>
                    <a:lnTo>
                      <a:pt x="56545" y="56229"/>
                    </a:lnTo>
                    <a:lnTo>
                      <a:pt x="56545" y="50295"/>
                    </a:lnTo>
                    <a:close/>
                    <a:moveTo>
                      <a:pt x="68727" y="50295"/>
                    </a:moveTo>
                    <a:lnTo>
                      <a:pt x="68727" y="56229"/>
                    </a:lnTo>
                    <a:lnTo>
                      <a:pt x="62792" y="56229"/>
                    </a:lnTo>
                    <a:lnTo>
                      <a:pt x="62792" y="50295"/>
                    </a:lnTo>
                    <a:close/>
                    <a:moveTo>
                      <a:pt x="74975" y="50295"/>
                    </a:moveTo>
                    <a:lnTo>
                      <a:pt x="74975" y="56229"/>
                    </a:lnTo>
                    <a:lnTo>
                      <a:pt x="69039" y="56229"/>
                    </a:lnTo>
                    <a:lnTo>
                      <a:pt x="69039" y="50295"/>
                    </a:lnTo>
                    <a:close/>
                    <a:moveTo>
                      <a:pt x="81223" y="50295"/>
                    </a:moveTo>
                    <a:lnTo>
                      <a:pt x="81223" y="56229"/>
                    </a:lnTo>
                    <a:lnTo>
                      <a:pt x="75286" y="56229"/>
                    </a:lnTo>
                    <a:lnTo>
                      <a:pt x="75286" y="50295"/>
                    </a:lnTo>
                    <a:close/>
                    <a:moveTo>
                      <a:pt x="87470" y="50295"/>
                    </a:moveTo>
                    <a:lnTo>
                      <a:pt x="87470" y="56229"/>
                    </a:lnTo>
                    <a:lnTo>
                      <a:pt x="81535" y="56229"/>
                    </a:lnTo>
                    <a:lnTo>
                      <a:pt x="81535" y="50295"/>
                    </a:lnTo>
                    <a:close/>
                    <a:moveTo>
                      <a:pt x="93720" y="50295"/>
                    </a:moveTo>
                    <a:lnTo>
                      <a:pt x="93720" y="56229"/>
                    </a:lnTo>
                    <a:lnTo>
                      <a:pt x="87784" y="56229"/>
                    </a:lnTo>
                    <a:lnTo>
                      <a:pt x="87784" y="50295"/>
                    </a:lnTo>
                    <a:close/>
                    <a:moveTo>
                      <a:pt x="99967" y="50295"/>
                    </a:moveTo>
                    <a:lnTo>
                      <a:pt x="99967" y="56229"/>
                    </a:lnTo>
                    <a:lnTo>
                      <a:pt x="94031" y="56229"/>
                    </a:lnTo>
                    <a:lnTo>
                      <a:pt x="94031" y="50295"/>
                    </a:lnTo>
                    <a:close/>
                    <a:moveTo>
                      <a:pt x="106214" y="50295"/>
                    </a:moveTo>
                    <a:lnTo>
                      <a:pt x="106214" y="56229"/>
                    </a:lnTo>
                    <a:lnTo>
                      <a:pt x="100278" y="56229"/>
                    </a:lnTo>
                    <a:lnTo>
                      <a:pt x="100278" y="50295"/>
                    </a:lnTo>
                    <a:close/>
                    <a:moveTo>
                      <a:pt x="112461" y="50295"/>
                    </a:moveTo>
                    <a:lnTo>
                      <a:pt x="112461" y="56229"/>
                    </a:lnTo>
                    <a:lnTo>
                      <a:pt x="106527" y="56229"/>
                    </a:lnTo>
                    <a:lnTo>
                      <a:pt x="106527" y="50295"/>
                    </a:lnTo>
                    <a:close/>
                    <a:moveTo>
                      <a:pt x="118710" y="50295"/>
                    </a:moveTo>
                    <a:lnTo>
                      <a:pt x="118710" y="56229"/>
                    </a:lnTo>
                    <a:lnTo>
                      <a:pt x="112774" y="56229"/>
                    </a:lnTo>
                    <a:lnTo>
                      <a:pt x="112774" y="50295"/>
                    </a:lnTo>
                    <a:close/>
                    <a:moveTo>
                      <a:pt x="124957" y="50295"/>
                    </a:moveTo>
                    <a:lnTo>
                      <a:pt x="124957" y="56229"/>
                    </a:lnTo>
                    <a:lnTo>
                      <a:pt x="119021" y="56229"/>
                    </a:lnTo>
                    <a:lnTo>
                      <a:pt x="119021" y="50295"/>
                    </a:lnTo>
                    <a:close/>
                    <a:moveTo>
                      <a:pt x="131204" y="50295"/>
                    </a:moveTo>
                    <a:lnTo>
                      <a:pt x="131204" y="56229"/>
                    </a:lnTo>
                    <a:lnTo>
                      <a:pt x="125270" y="56229"/>
                    </a:lnTo>
                    <a:lnTo>
                      <a:pt x="125270" y="50295"/>
                    </a:lnTo>
                    <a:close/>
                    <a:moveTo>
                      <a:pt x="137451" y="50295"/>
                    </a:moveTo>
                    <a:lnTo>
                      <a:pt x="137451" y="56229"/>
                    </a:lnTo>
                    <a:lnTo>
                      <a:pt x="131517" y="56229"/>
                    </a:lnTo>
                    <a:lnTo>
                      <a:pt x="131517" y="50295"/>
                    </a:lnTo>
                    <a:close/>
                    <a:moveTo>
                      <a:pt x="143702" y="50295"/>
                    </a:moveTo>
                    <a:lnTo>
                      <a:pt x="143702" y="56229"/>
                    </a:lnTo>
                    <a:lnTo>
                      <a:pt x="137766" y="56229"/>
                    </a:lnTo>
                    <a:lnTo>
                      <a:pt x="137766" y="50295"/>
                    </a:lnTo>
                    <a:close/>
                    <a:moveTo>
                      <a:pt x="149949" y="50295"/>
                    </a:moveTo>
                    <a:lnTo>
                      <a:pt x="149949" y="56229"/>
                    </a:lnTo>
                    <a:lnTo>
                      <a:pt x="144015" y="56229"/>
                    </a:lnTo>
                    <a:lnTo>
                      <a:pt x="144015" y="50295"/>
                    </a:lnTo>
                    <a:close/>
                    <a:moveTo>
                      <a:pt x="156196" y="50295"/>
                    </a:moveTo>
                    <a:lnTo>
                      <a:pt x="156196" y="56229"/>
                    </a:lnTo>
                    <a:lnTo>
                      <a:pt x="150262" y="56229"/>
                    </a:lnTo>
                    <a:lnTo>
                      <a:pt x="150262" y="50295"/>
                    </a:lnTo>
                    <a:close/>
                    <a:moveTo>
                      <a:pt x="162445" y="50295"/>
                    </a:moveTo>
                    <a:lnTo>
                      <a:pt x="162445" y="56229"/>
                    </a:lnTo>
                    <a:lnTo>
                      <a:pt x="156509" y="56229"/>
                    </a:lnTo>
                    <a:lnTo>
                      <a:pt x="156509" y="50295"/>
                    </a:lnTo>
                    <a:close/>
                    <a:moveTo>
                      <a:pt x="168692" y="50295"/>
                    </a:moveTo>
                    <a:lnTo>
                      <a:pt x="168692" y="56229"/>
                    </a:lnTo>
                    <a:lnTo>
                      <a:pt x="162756" y="56229"/>
                    </a:lnTo>
                    <a:lnTo>
                      <a:pt x="162756" y="50295"/>
                    </a:lnTo>
                    <a:close/>
                    <a:moveTo>
                      <a:pt x="174939" y="50295"/>
                    </a:moveTo>
                    <a:lnTo>
                      <a:pt x="174939" y="56229"/>
                    </a:lnTo>
                    <a:lnTo>
                      <a:pt x="169005" y="56229"/>
                    </a:lnTo>
                    <a:lnTo>
                      <a:pt x="169005" y="50295"/>
                    </a:lnTo>
                    <a:close/>
                    <a:moveTo>
                      <a:pt x="181186" y="50295"/>
                    </a:moveTo>
                    <a:lnTo>
                      <a:pt x="181186" y="56229"/>
                    </a:lnTo>
                    <a:lnTo>
                      <a:pt x="175252" y="56229"/>
                    </a:lnTo>
                    <a:lnTo>
                      <a:pt x="175252" y="50295"/>
                    </a:lnTo>
                    <a:close/>
                    <a:moveTo>
                      <a:pt x="187435" y="50295"/>
                    </a:moveTo>
                    <a:lnTo>
                      <a:pt x="187435" y="56229"/>
                    </a:lnTo>
                    <a:lnTo>
                      <a:pt x="181499" y="56229"/>
                    </a:lnTo>
                    <a:lnTo>
                      <a:pt x="181499" y="50295"/>
                    </a:lnTo>
                    <a:close/>
                    <a:moveTo>
                      <a:pt x="193684" y="50295"/>
                    </a:moveTo>
                    <a:lnTo>
                      <a:pt x="193684" y="56229"/>
                    </a:lnTo>
                    <a:lnTo>
                      <a:pt x="187749" y="56229"/>
                    </a:lnTo>
                    <a:lnTo>
                      <a:pt x="187749" y="50295"/>
                    </a:lnTo>
                    <a:close/>
                    <a:moveTo>
                      <a:pt x="199931" y="50295"/>
                    </a:moveTo>
                    <a:lnTo>
                      <a:pt x="199931" y="56229"/>
                    </a:lnTo>
                    <a:lnTo>
                      <a:pt x="193996" y="56229"/>
                    </a:lnTo>
                    <a:lnTo>
                      <a:pt x="193996" y="50295"/>
                    </a:lnTo>
                    <a:close/>
                    <a:moveTo>
                      <a:pt x="206180" y="50295"/>
                    </a:moveTo>
                    <a:lnTo>
                      <a:pt x="206180" y="56229"/>
                    </a:lnTo>
                    <a:lnTo>
                      <a:pt x="200244" y="56229"/>
                    </a:lnTo>
                    <a:lnTo>
                      <a:pt x="200244" y="50295"/>
                    </a:lnTo>
                    <a:close/>
                    <a:moveTo>
                      <a:pt x="212427" y="50295"/>
                    </a:moveTo>
                    <a:lnTo>
                      <a:pt x="212427" y="56229"/>
                    </a:lnTo>
                    <a:lnTo>
                      <a:pt x="206491" y="56229"/>
                    </a:lnTo>
                    <a:lnTo>
                      <a:pt x="206491" y="50295"/>
                    </a:lnTo>
                    <a:close/>
                    <a:moveTo>
                      <a:pt x="218674" y="50295"/>
                    </a:moveTo>
                    <a:lnTo>
                      <a:pt x="218674" y="56229"/>
                    </a:lnTo>
                    <a:lnTo>
                      <a:pt x="212739" y="56229"/>
                    </a:lnTo>
                    <a:lnTo>
                      <a:pt x="212739" y="50295"/>
                    </a:lnTo>
                    <a:close/>
                    <a:moveTo>
                      <a:pt x="224921" y="50295"/>
                    </a:moveTo>
                    <a:lnTo>
                      <a:pt x="224921" y="56229"/>
                    </a:lnTo>
                    <a:lnTo>
                      <a:pt x="218987" y="56229"/>
                    </a:lnTo>
                    <a:lnTo>
                      <a:pt x="218987" y="50295"/>
                    </a:lnTo>
                    <a:close/>
                    <a:moveTo>
                      <a:pt x="231170" y="50295"/>
                    </a:moveTo>
                    <a:lnTo>
                      <a:pt x="231170" y="56229"/>
                    </a:lnTo>
                    <a:lnTo>
                      <a:pt x="225234" y="56229"/>
                    </a:lnTo>
                    <a:lnTo>
                      <a:pt x="225234" y="50295"/>
                    </a:lnTo>
                    <a:close/>
                    <a:moveTo>
                      <a:pt x="237417" y="50295"/>
                    </a:moveTo>
                    <a:lnTo>
                      <a:pt x="237417" y="56229"/>
                    </a:lnTo>
                    <a:lnTo>
                      <a:pt x="231481" y="56229"/>
                    </a:lnTo>
                    <a:lnTo>
                      <a:pt x="231481" y="50295"/>
                    </a:lnTo>
                    <a:close/>
                    <a:moveTo>
                      <a:pt x="243664" y="50295"/>
                    </a:moveTo>
                    <a:lnTo>
                      <a:pt x="243664" y="56229"/>
                    </a:lnTo>
                    <a:lnTo>
                      <a:pt x="237729" y="56229"/>
                    </a:lnTo>
                    <a:lnTo>
                      <a:pt x="237729" y="50295"/>
                    </a:lnTo>
                    <a:close/>
                    <a:moveTo>
                      <a:pt x="249911" y="50295"/>
                    </a:moveTo>
                    <a:lnTo>
                      <a:pt x="249911" y="56229"/>
                    </a:lnTo>
                    <a:lnTo>
                      <a:pt x="243977" y="56229"/>
                    </a:lnTo>
                    <a:lnTo>
                      <a:pt x="243977" y="50295"/>
                    </a:lnTo>
                    <a:close/>
                    <a:moveTo>
                      <a:pt x="256161" y="50295"/>
                    </a:moveTo>
                    <a:lnTo>
                      <a:pt x="256161" y="56229"/>
                    </a:lnTo>
                    <a:lnTo>
                      <a:pt x="250225" y="56229"/>
                    </a:lnTo>
                    <a:lnTo>
                      <a:pt x="250225" y="50295"/>
                    </a:lnTo>
                    <a:close/>
                    <a:moveTo>
                      <a:pt x="262409" y="50295"/>
                    </a:moveTo>
                    <a:lnTo>
                      <a:pt x="262409" y="56229"/>
                    </a:lnTo>
                    <a:lnTo>
                      <a:pt x="256474" y="56229"/>
                    </a:lnTo>
                    <a:lnTo>
                      <a:pt x="256474" y="50295"/>
                    </a:lnTo>
                    <a:close/>
                    <a:moveTo>
                      <a:pt x="268656" y="50295"/>
                    </a:moveTo>
                    <a:lnTo>
                      <a:pt x="268656" y="56229"/>
                    </a:lnTo>
                    <a:lnTo>
                      <a:pt x="262721" y="56229"/>
                    </a:lnTo>
                    <a:lnTo>
                      <a:pt x="262721" y="50295"/>
                    </a:lnTo>
                    <a:close/>
                    <a:moveTo>
                      <a:pt x="274904" y="50295"/>
                    </a:moveTo>
                    <a:lnTo>
                      <a:pt x="274904" y="56229"/>
                    </a:lnTo>
                    <a:lnTo>
                      <a:pt x="268968" y="56229"/>
                    </a:lnTo>
                    <a:lnTo>
                      <a:pt x="268968" y="50295"/>
                    </a:lnTo>
                    <a:close/>
                    <a:moveTo>
                      <a:pt x="6251" y="56542"/>
                    </a:moveTo>
                    <a:lnTo>
                      <a:pt x="6251" y="62476"/>
                    </a:lnTo>
                    <a:lnTo>
                      <a:pt x="315" y="62476"/>
                    </a:lnTo>
                    <a:lnTo>
                      <a:pt x="315" y="56542"/>
                    </a:lnTo>
                    <a:close/>
                    <a:moveTo>
                      <a:pt x="12498" y="56542"/>
                    </a:moveTo>
                    <a:lnTo>
                      <a:pt x="12498" y="62476"/>
                    </a:lnTo>
                    <a:lnTo>
                      <a:pt x="6562" y="62476"/>
                    </a:lnTo>
                    <a:lnTo>
                      <a:pt x="6562" y="56542"/>
                    </a:lnTo>
                    <a:close/>
                    <a:moveTo>
                      <a:pt x="18745" y="56542"/>
                    </a:moveTo>
                    <a:lnTo>
                      <a:pt x="18745" y="62476"/>
                    </a:lnTo>
                    <a:lnTo>
                      <a:pt x="12810" y="62476"/>
                    </a:lnTo>
                    <a:lnTo>
                      <a:pt x="12810" y="56542"/>
                    </a:lnTo>
                    <a:close/>
                    <a:moveTo>
                      <a:pt x="24992" y="56542"/>
                    </a:moveTo>
                    <a:lnTo>
                      <a:pt x="24992" y="62476"/>
                    </a:lnTo>
                    <a:lnTo>
                      <a:pt x="19058" y="62476"/>
                    </a:lnTo>
                    <a:lnTo>
                      <a:pt x="19058" y="56542"/>
                    </a:lnTo>
                    <a:close/>
                    <a:moveTo>
                      <a:pt x="31242" y="56542"/>
                    </a:moveTo>
                    <a:lnTo>
                      <a:pt x="31242" y="62476"/>
                    </a:lnTo>
                    <a:lnTo>
                      <a:pt x="25305" y="62476"/>
                    </a:lnTo>
                    <a:lnTo>
                      <a:pt x="25305" y="56542"/>
                    </a:lnTo>
                    <a:close/>
                    <a:moveTo>
                      <a:pt x="37489" y="56542"/>
                    </a:moveTo>
                    <a:lnTo>
                      <a:pt x="37489" y="62476"/>
                    </a:lnTo>
                    <a:lnTo>
                      <a:pt x="31553" y="62476"/>
                    </a:lnTo>
                    <a:lnTo>
                      <a:pt x="31553" y="56542"/>
                    </a:lnTo>
                    <a:close/>
                    <a:moveTo>
                      <a:pt x="43737" y="56542"/>
                    </a:moveTo>
                    <a:lnTo>
                      <a:pt x="43737" y="62476"/>
                    </a:lnTo>
                    <a:lnTo>
                      <a:pt x="37802" y="62476"/>
                    </a:lnTo>
                    <a:lnTo>
                      <a:pt x="37802" y="56542"/>
                    </a:lnTo>
                    <a:close/>
                    <a:moveTo>
                      <a:pt x="49985" y="56542"/>
                    </a:moveTo>
                    <a:lnTo>
                      <a:pt x="49985" y="62476"/>
                    </a:lnTo>
                    <a:lnTo>
                      <a:pt x="44049" y="62476"/>
                    </a:lnTo>
                    <a:lnTo>
                      <a:pt x="44049" y="56542"/>
                    </a:lnTo>
                    <a:close/>
                    <a:moveTo>
                      <a:pt x="56232" y="56542"/>
                    </a:moveTo>
                    <a:lnTo>
                      <a:pt x="56232" y="62476"/>
                    </a:lnTo>
                    <a:lnTo>
                      <a:pt x="50296" y="62476"/>
                    </a:lnTo>
                    <a:lnTo>
                      <a:pt x="50296" y="56542"/>
                    </a:lnTo>
                    <a:close/>
                    <a:moveTo>
                      <a:pt x="62480" y="56542"/>
                    </a:moveTo>
                    <a:lnTo>
                      <a:pt x="62480" y="62476"/>
                    </a:lnTo>
                    <a:lnTo>
                      <a:pt x="56545" y="62476"/>
                    </a:lnTo>
                    <a:lnTo>
                      <a:pt x="56545" y="56542"/>
                    </a:lnTo>
                    <a:close/>
                    <a:moveTo>
                      <a:pt x="68727" y="56542"/>
                    </a:moveTo>
                    <a:lnTo>
                      <a:pt x="68727" y="62476"/>
                    </a:lnTo>
                    <a:lnTo>
                      <a:pt x="62792" y="62476"/>
                    </a:lnTo>
                    <a:lnTo>
                      <a:pt x="62792" y="56542"/>
                    </a:lnTo>
                    <a:close/>
                    <a:moveTo>
                      <a:pt x="74975" y="56542"/>
                    </a:moveTo>
                    <a:lnTo>
                      <a:pt x="74975" y="62476"/>
                    </a:lnTo>
                    <a:lnTo>
                      <a:pt x="69039" y="62476"/>
                    </a:lnTo>
                    <a:lnTo>
                      <a:pt x="69039" y="56542"/>
                    </a:lnTo>
                    <a:close/>
                    <a:moveTo>
                      <a:pt x="81223" y="56542"/>
                    </a:moveTo>
                    <a:lnTo>
                      <a:pt x="81223" y="62476"/>
                    </a:lnTo>
                    <a:lnTo>
                      <a:pt x="75286" y="62476"/>
                    </a:lnTo>
                    <a:lnTo>
                      <a:pt x="75286" y="56542"/>
                    </a:lnTo>
                    <a:close/>
                    <a:moveTo>
                      <a:pt x="87470" y="56542"/>
                    </a:moveTo>
                    <a:lnTo>
                      <a:pt x="87470" y="62476"/>
                    </a:lnTo>
                    <a:lnTo>
                      <a:pt x="81535" y="62476"/>
                    </a:lnTo>
                    <a:lnTo>
                      <a:pt x="81535" y="56542"/>
                    </a:lnTo>
                    <a:close/>
                    <a:moveTo>
                      <a:pt x="93718" y="56542"/>
                    </a:moveTo>
                    <a:lnTo>
                      <a:pt x="93718" y="62476"/>
                    </a:lnTo>
                    <a:lnTo>
                      <a:pt x="87784" y="62476"/>
                    </a:lnTo>
                    <a:lnTo>
                      <a:pt x="87784" y="56542"/>
                    </a:lnTo>
                    <a:close/>
                    <a:moveTo>
                      <a:pt x="99967" y="56542"/>
                    </a:moveTo>
                    <a:lnTo>
                      <a:pt x="99967" y="62476"/>
                    </a:lnTo>
                    <a:lnTo>
                      <a:pt x="94031" y="62476"/>
                    </a:lnTo>
                    <a:lnTo>
                      <a:pt x="94031" y="56542"/>
                    </a:lnTo>
                    <a:close/>
                    <a:moveTo>
                      <a:pt x="106214" y="56542"/>
                    </a:moveTo>
                    <a:lnTo>
                      <a:pt x="106214" y="62476"/>
                    </a:lnTo>
                    <a:lnTo>
                      <a:pt x="100278" y="62476"/>
                    </a:lnTo>
                    <a:lnTo>
                      <a:pt x="100278" y="56542"/>
                    </a:lnTo>
                    <a:close/>
                    <a:moveTo>
                      <a:pt x="112461" y="56542"/>
                    </a:moveTo>
                    <a:lnTo>
                      <a:pt x="112461" y="62476"/>
                    </a:lnTo>
                    <a:lnTo>
                      <a:pt x="106527" y="62476"/>
                    </a:lnTo>
                    <a:lnTo>
                      <a:pt x="106527" y="56542"/>
                    </a:lnTo>
                    <a:close/>
                    <a:moveTo>
                      <a:pt x="118710" y="56542"/>
                    </a:moveTo>
                    <a:lnTo>
                      <a:pt x="118710" y="62476"/>
                    </a:lnTo>
                    <a:lnTo>
                      <a:pt x="112774" y="62476"/>
                    </a:lnTo>
                    <a:lnTo>
                      <a:pt x="112774" y="56542"/>
                    </a:lnTo>
                    <a:close/>
                    <a:moveTo>
                      <a:pt x="124957" y="56542"/>
                    </a:moveTo>
                    <a:lnTo>
                      <a:pt x="124957" y="62476"/>
                    </a:lnTo>
                    <a:lnTo>
                      <a:pt x="119021" y="62476"/>
                    </a:lnTo>
                    <a:lnTo>
                      <a:pt x="119021" y="56542"/>
                    </a:lnTo>
                    <a:close/>
                    <a:moveTo>
                      <a:pt x="131204" y="56542"/>
                    </a:moveTo>
                    <a:lnTo>
                      <a:pt x="131204" y="62476"/>
                    </a:lnTo>
                    <a:lnTo>
                      <a:pt x="125270" y="62476"/>
                    </a:lnTo>
                    <a:lnTo>
                      <a:pt x="125270" y="56542"/>
                    </a:lnTo>
                    <a:close/>
                    <a:moveTo>
                      <a:pt x="137451" y="56542"/>
                    </a:moveTo>
                    <a:lnTo>
                      <a:pt x="137451" y="62476"/>
                    </a:lnTo>
                    <a:lnTo>
                      <a:pt x="131517" y="62476"/>
                    </a:lnTo>
                    <a:lnTo>
                      <a:pt x="131517" y="56542"/>
                    </a:lnTo>
                    <a:close/>
                    <a:moveTo>
                      <a:pt x="143702" y="56542"/>
                    </a:moveTo>
                    <a:lnTo>
                      <a:pt x="143702" y="62476"/>
                    </a:lnTo>
                    <a:lnTo>
                      <a:pt x="137766" y="62476"/>
                    </a:lnTo>
                    <a:lnTo>
                      <a:pt x="137766" y="56542"/>
                    </a:lnTo>
                    <a:close/>
                    <a:moveTo>
                      <a:pt x="149949" y="56542"/>
                    </a:moveTo>
                    <a:lnTo>
                      <a:pt x="149949" y="62476"/>
                    </a:lnTo>
                    <a:lnTo>
                      <a:pt x="144015" y="62476"/>
                    </a:lnTo>
                    <a:lnTo>
                      <a:pt x="144015" y="56542"/>
                    </a:lnTo>
                    <a:close/>
                    <a:moveTo>
                      <a:pt x="156196" y="56542"/>
                    </a:moveTo>
                    <a:lnTo>
                      <a:pt x="156196" y="62476"/>
                    </a:lnTo>
                    <a:lnTo>
                      <a:pt x="150262" y="62476"/>
                    </a:lnTo>
                    <a:lnTo>
                      <a:pt x="150262" y="56542"/>
                    </a:lnTo>
                    <a:close/>
                    <a:moveTo>
                      <a:pt x="162445" y="56542"/>
                    </a:moveTo>
                    <a:lnTo>
                      <a:pt x="162445" y="62476"/>
                    </a:lnTo>
                    <a:lnTo>
                      <a:pt x="156509" y="62476"/>
                    </a:lnTo>
                    <a:lnTo>
                      <a:pt x="156509" y="56542"/>
                    </a:lnTo>
                    <a:close/>
                    <a:moveTo>
                      <a:pt x="168692" y="56542"/>
                    </a:moveTo>
                    <a:lnTo>
                      <a:pt x="168692" y="62476"/>
                    </a:lnTo>
                    <a:lnTo>
                      <a:pt x="162756" y="62476"/>
                    </a:lnTo>
                    <a:lnTo>
                      <a:pt x="162756" y="56542"/>
                    </a:lnTo>
                    <a:close/>
                    <a:moveTo>
                      <a:pt x="174939" y="56542"/>
                    </a:moveTo>
                    <a:lnTo>
                      <a:pt x="174939" y="62476"/>
                    </a:lnTo>
                    <a:lnTo>
                      <a:pt x="169005" y="62476"/>
                    </a:lnTo>
                    <a:lnTo>
                      <a:pt x="169005" y="56542"/>
                    </a:lnTo>
                    <a:close/>
                    <a:moveTo>
                      <a:pt x="181186" y="56542"/>
                    </a:moveTo>
                    <a:lnTo>
                      <a:pt x="181186" y="62476"/>
                    </a:lnTo>
                    <a:lnTo>
                      <a:pt x="175252" y="62476"/>
                    </a:lnTo>
                    <a:lnTo>
                      <a:pt x="175252" y="56542"/>
                    </a:lnTo>
                    <a:close/>
                    <a:moveTo>
                      <a:pt x="187435" y="56542"/>
                    </a:moveTo>
                    <a:lnTo>
                      <a:pt x="187435" y="62476"/>
                    </a:lnTo>
                    <a:lnTo>
                      <a:pt x="181499" y="62476"/>
                    </a:lnTo>
                    <a:lnTo>
                      <a:pt x="181499" y="56542"/>
                    </a:lnTo>
                    <a:close/>
                    <a:moveTo>
                      <a:pt x="193684" y="56542"/>
                    </a:moveTo>
                    <a:lnTo>
                      <a:pt x="193684" y="62476"/>
                    </a:lnTo>
                    <a:lnTo>
                      <a:pt x="187749" y="62476"/>
                    </a:lnTo>
                    <a:lnTo>
                      <a:pt x="187749" y="56542"/>
                    </a:lnTo>
                    <a:close/>
                    <a:moveTo>
                      <a:pt x="199931" y="56542"/>
                    </a:moveTo>
                    <a:lnTo>
                      <a:pt x="199931" y="62476"/>
                    </a:lnTo>
                    <a:lnTo>
                      <a:pt x="193996" y="62476"/>
                    </a:lnTo>
                    <a:lnTo>
                      <a:pt x="193996" y="56542"/>
                    </a:lnTo>
                    <a:close/>
                    <a:moveTo>
                      <a:pt x="206180" y="56542"/>
                    </a:moveTo>
                    <a:lnTo>
                      <a:pt x="206180" y="62476"/>
                    </a:lnTo>
                    <a:lnTo>
                      <a:pt x="200244" y="62476"/>
                    </a:lnTo>
                    <a:lnTo>
                      <a:pt x="200244" y="56542"/>
                    </a:lnTo>
                    <a:close/>
                    <a:moveTo>
                      <a:pt x="212427" y="56542"/>
                    </a:moveTo>
                    <a:lnTo>
                      <a:pt x="212427" y="62476"/>
                    </a:lnTo>
                    <a:lnTo>
                      <a:pt x="206491" y="62476"/>
                    </a:lnTo>
                    <a:lnTo>
                      <a:pt x="206491" y="56542"/>
                    </a:lnTo>
                    <a:close/>
                    <a:moveTo>
                      <a:pt x="218674" y="56542"/>
                    </a:moveTo>
                    <a:lnTo>
                      <a:pt x="218674" y="62476"/>
                    </a:lnTo>
                    <a:lnTo>
                      <a:pt x="212739" y="62476"/>
                    </a:lnTo>
                    <a:lnTo>
                      <a:pt x="212739" y="56542"/>
                    </a:lnTo>
                    <a:close/>
                    <a:moveTo>
                      <a:pt x="224921" y="56542"/>
                    </a:moveTo>
                    <a:lnTo>
                      <a:pt x="224921" y="62476"/>
                    </a:lnTo>
                    <a:lnTo>
                      <a:pt x="218987" y="62476"/>
                    </a:lnTo>
                    <a:lnTo>
                      <a:pt x="218987" y="56542"/>
                    </a:lnTo>
                    <a:close/>
                    <a:moveTo>
                      <a:pt x="231170" y="56542"/>
                    </a:moveTo>
                    <a:lnTo>
                      <a:pt x="231170" y="62476"/>
                    </a:lnTo>
                    <a:lnTo>
                      <a:pt x="225234" y="62476"/>
                    </a:lnTo>
                    <a:lnTo>
                      <a:pt x="225234" y="56542"/>
                    </a:lnTo>
                    <a:close/>
                    <a:moveTo>
                      <a:pt x="237417" y="56542"/>
                    </a:moveTo>
                    <a:lnTo>
                      <a:pt x="237417" y="62476"/>
                    </a:lnTo>
                    <a:lnTo>
                      <a:pt x="231481" y="62476"/>
                    </a:lnTo>
                    <a:lnTo>
                      <a:pt x="231481" y="56542"/>
                    </a:lnTo>
                    <a:close/>
                    <a:moveTo>
                      <a:pt x="243664" y="56542"/>
                    </a:moveTo>
                    <a:lnTo>
                      <a:pt x="243664" y="62476"/>
                    </a:lnTo>
                    <a:lnTo>
                      <a:pt x="237729" y="62476"/>
                    </a:lnTo>
                    <a:lnTo>
                      <a:pt x="237729" y="56542"/>
                    </a:lnTo>
                    <a:close/>
                    <a:moveTo>
                      <a:pt x="249911" y="56542"/>
                    </a:moveTo>
                    <a:lnTo>
                      <a:pt x="249911" y="62476"/>
                    </a:lnTo>
                    <a:lnTo>
                      <a:pt x="243977" y="62476"/>
                    </a:lnTo>
                    <a:lnTo>
                      <a:pt x="243977" y="56542"/>
                    </a:lnTo>
                    <a:close/>
                    <a:moveTo>
                      <a:pt x="256161" y="56542"/>
                    </a:moveTo>
                    <a:lnTo>
                      <a:pt x="256161" y="62476"/>
                    </a:lnTo>
                    <a:lnTo>
                      <a:pt x="250225" y="62476"/>
                    </a:lnTo>
                    <a:lnTo>
                      <a:pt x="250225" y="56542"/>
                    </a:lnTo>
                    <a:close/>
                    <a:moveTo>
                      <a:pt x="262409" y="56542"/>
                    </a:moveTo>
                    <a:lnTo>
                      <a:pt x="262409" y="62476"/>
                    </a:lnTo>
                    <a:lnTo>
                      <a:pt x="256474" y="62476"/>
                    </a:lnTo>
                    <a:lnTo>
                      <a:pt x="256474" y="56542"/>
                    </a:lnTo>
                    <a:close/>
                    <a:moveTo>
                      <a:pt x="268656" y="56542"/>
                    </a:moveTo>
                    <a:lnTo>
                      <a:pt x="268656" y="62476"/>
                    </a:lnTo>
                    <a:lnTo>
                      <a:pt x="262721" y="62476"/>
                    </a:lnTo>
                    <a:lnTo>
                      <a:pt x="262721" y="56542"/>
                    </a:lnTo>
                    <a:close/>
                    <a:moveTo>
                      <a:pt x="274904" y="56542"/>
                    </a:moveTo>
                    <a:lnTo>
                      <a:pt x="274904" y="62476"/>
                    </a:lnTo>
                    <a:lnTo>
                      <a:pt x="268968" y="62476"/>
                    </a:lnTo>
                    <a:lnTo>
                      <a:pt x="268968" y="56542"/>
                    </a:lnTo>
                    <a:close/>
                    <a:moveTo>
                      <a:pt x="6251" y="62789"/>
                    </a:moveTo>
                    <a:lnTo>
                      <a:pt x="6251" y="68725"/>
                    </a:lnTo>
                    <a:lnTo>
                      <a:pt x="315" y="68725"/>
                    </a:lnTo>
                    <a:lnTo>
                      <a:pt x="315" y="62789"/>
                    </a:lnTo>
                    <a:close/>
                    <a:moveTo>
                      <a:pt x="12498" y="62789"/>
                    </a:moveTo>
                    <a:lnTo>
                      <a:pt x="12498" y="68725"/>
                    </a:lnTo>
                    <a:lnTo>
                      <a:pt x="6562" y="68725"/>
                    </a:lnTo>
                    <a:lnTo>
                      <a:pt x="6562" y="62789"/>
                    </a:lnTo>
                    <a:close/>
                    <a:moveTo>
                      <a:pt x="18745" y="62789"/>
                    </a:moveTo>
                    <a:lnTo>
                      <a:pt x="18745" y="68725"/>
                    </a:lnTo>
                    <a:lnTo>
                      <a:pt x="12810" y="68725"/>
                    </a:lnTo>
                    <a:lnTo>
                      <a:pt x="12810" y="62789"/>
                    </a:lnTo>
                    <a:close/>
                    <a:moveTo>
                      <a:pt x="24992" y="62789"/>
                    </a:moveTo>
                    <a:lnTo>
                      <a:pt x="24992" y="68725"/>
                    </a:lnTo>
                    <a:lnTo>
                      <a:pt x="19058" y="68725"/>
                    </a:lnTo>
                    <a:lnTo>
                      <a:pt x="19058" y="62789"/>
                    </a:lnTo>
                    <a:close/>
                    <a:moveTo>
                      <a:pt x="31242" y="62789"/>
                    </a:moveTo>
                    <a:lnTo>
                      <a:pt x="31242" y="68725"/>
                    </a:lnTo>
                    <a:lnTo>
                      <a:pt x="25305" y="68725"/>
                    </a:lnTo>
                    <a:lnTo>
                      <a:pt x="25305" y="62789"/>
                    </a:lnTo>
                    <a:close/>
                    <a:moveTo>
                      <a:pt x="37489" y="62789"/>
                    </a:moveTo>
                    <a:lnTo>
                      <a:pt x="37489" y="68725"/>
                    </a:lnTo>
                    <a:lnTo>
                      <a:pt x="31553" y="68725"/>
                    </a:lnTo>
                    <a:lnTo>
                      <a:pt x="31553" y="62789"/>
                    </a:lnTo>
                    <a:close/>
                    <a:moveTo>
                      <a:pt x="43737" y="62789"/>
                    </a:moveTo>
                    <a:lnTo>
                      <a:pt x="43737" y="68725"/>
                    </a:lnTo>
                    <a:lnTo>
                      <a:pt x="37802" y="68725"/>
                    </a:lnTo>
                    <a:lnTo>
                      <a:pt x="37802" y="62789"/>
                    </a:lnTo>
                    <a:close/>
                    <a:moveTo>
                      <a:pt x="49985" y="62789"/>
                    </a:moveTo>
                    <a:lnTo>
                      <a:pt x="49985" y="68725"/>
                    </a:lnTo>
                    <a:lnTo>
                      <a:pt x="44049" y="68725"/>
                    </a:lnTo>
                    <a:lnTo>
                      <a:pt x="44049" y="62789"/>
                    </a:lnTo>
                    <a:close/>
                    <a:moveTo>
                      <a:pt x="56232" y="62789"/>
                    </a:moveTo>
                    <a:lnTo>
                      <a:pt x="56232" y="68725"/>
                    </a:lnTo>
                    <a:lnTo>
                      <a:pt x="50296" y="68725"/>
                    </a:lnTo>
                    <a:lnTo>
                      <a:pt x="50296" y="62789"/>
                    </a:lnTo>
                    <a:close/>
                    <a:moveTo>
                      <a:pt x="62480" y="62789"/>
                    </a:moveTo>
                    <a:lnTo>
                      <a:pt x="62480" y="68725"/>
                    </a:lnTo>
                    <a:lnTo>
                      <a:pt x="56545" y="68725"/>
                    </a:lnTo>
                    <a:lnTo>
                      <a:pt x="56545" y="62789"/>
                    </a:lnTo>
                    <a:close/>
                    <a:moveTo>
                      <a:pt x="68727" y="62789"/>
                    </a:moveTo>
                    <a:lnTo>
                      <a:pt x="68727" y="68725"/>
                    </a:lnTo>
                    <a:lnTo>
                      <a:pt x="62792" y="68725"/>
                    </a:lnTo>
                    <a:lnTo>
                      <a:pt x="62792" y="62789"/>
                    </a:lnTo>
                    <a:close/>
                    <a:moveTo>
                      <a:pt x="74975" y="62789"/>
                    </a:moveTo>
                    <a:lnTo>
                      <a:pt x="74975" y="68725"/>
                    </a:lnTo>
                    <a:lnTo>
                      <a:pt x="69039" y="68725"/>
                    </a:lnTo>
                    <a:lnTo>
                      <a:pt x="69039" y="62789"/>
                    </a:lnTo>
                    <a:close/>
                    <a:moveTo>
                      <a:pt x="81223" y="62789"/>
                    </a:moveTo>
                    <a:lnTo>
                      <a:pt x="81223" y="68725"/>
                    </a:lnTo>
                    <a:lnTo>
                      <a:pt x="75286" y="68725"/>
                    </a:lnTo>
                    <a:lnTo>
                      <a:pt x="75286" y="62789"/>
                    </a:lnTo>
                    <a:close/>
                    <a:moveTo>
                      <a:pt x="87470" y="62789"/>
                    </a:moveTo>
                    <a:lnTo>
                      <a:pt x="87470" y="68725"/>
                    </a:lnTo>
                    <a:lnTo>
                      <a:pt x="81535" y="68725"/>
                    </a:lnTo>
                    <a:lnTo>
                      <a:pt x="81535" y="62789"/>
                    </a:lnTo>
                    <a:close/>
                    <a:moveTo>
                      <a:pt x="93718" y="62789"/>
                    </a:moveTo>
                    <a:lnTo>
                      <a:pt x="93718" y="68725"/>
                    </a:lnTo>
                    <a:lnTo>
                      <a:pt x="87784" y="68725"/>
                    </a:lnTo>
                    <a:lnTo>
                      <a:pt x="87784" y="62789"/>
                    </a:lnTo>
                    <a:close/>
                    <a:moveTo>
                      <a:pt x="99967" y="62789"/>
                    </a:moveTo>
                    <a:lnTo>
                      <a:pt x="99967" y="68725"/>
                    </a:lnTo>
                    <a:lnTo>
                      <a:pt x="94031" y="68725"/>
                    </a:lnTo>
                    <a:lnTo>
                      <a:pt x="94031" y="62789"/>
                    </a:lnTo>
                    <a:close/>
                    <a:moveTo>
                      <a:pt x="106214" y="62789"/>
                    </a:moveTo>
                    <a:lnTo>
                      <a:pt x="106214" y="68725"/>
                    </a:lnTo>
                    <a:lnTo>
                      <a:pt x="100278" y="68725"/>
                    </a:lnTo>
                    <a:lnTo>
                      <a:pt x="100278" y="62789"/>
                    </a:lnTo>
                    <a:close/>
                    <a:moveTo>
                      <a:pt x="112461" y="62789"/>
                    </a:moveTo>
                    <a:lnTo>
                      <a:pt x="112461" y="68725"/>
                    </a:lnTo>
                    <a:lnTo>
                      <a:pt x="106527" y="68725"/>
                    </a:lnTo>
                    <a:lnTo>
                      <a:pt x="106527" y="62789"/>
                    </a:lnTo>
                    <a:close/>
                    <a:moveTo>
                      <a:pt x="118710" y="62789"/>
                    </a:moveTo>
                    <a:lnTo>
                      <a:pt x="118710" y="68725"/>
                    </a:lnTo>
                    <a:lnTo>
                      <a:pt x="112774" y="68725"/>
                    </a:lnTo>
                    <a:lnTo>
                      <a:pt x="112774" y="62789"/>
                    </a:lnTo>
                    <a:close/>
                    <a:moveTo>
                      <a:pt x="124957" y="62789"/>
                    </a:moveTo>
                    <a:lnTo>
                      <a:pt x="124957" y="68725"/>
                    </a:lnTo>
                    <a:lnTo>
                      <a:pt x="119021" y="68725"/>
                    </a:lnTo>
                    <a:lnTo>
                      <a:pt x="119021" y="62789"/>
                    </a:lnTo>
                    <a:close/>
                    <a:moveTo>
                      <a:pt x="131204" y="62789"/>
                    </a:moveTo>
                    <a:lnTo>
                      <a:pt x="131204" y="68725"/>
                    </a:lnTo>
                    <a:lnTo>
                      <a:pt x="125270" y="68725"/>
                    </a:lnTo>
                    <a:lnTo>
                      <a:pt x="125270" y="62789"/>
                    </a:lnTo>
                    <a:close/>
                    <a:moveTo>
                      <a:pt x="137451" y="62789"/>
                    </a:moveTo>
                    <a:lnTo>
                      <a:pt x="137451" y="68725"/>
                    </a:lnTo>
                    <a:lnTo>
                      <a:pt x="131517" y="68725"/>
                    </a:lnTo>
                    <a:lnTo>
                      <a:pt x="131517" y="62789"/>
                    </a:lnTo>
                    <a:close/>
                    <a:moveTo>
                      <a:pt x="143702" y="62789"/>
                    </a:moveTo>
                    <a:lnTo>
                      <a:pt x="143702" y="68725"/>
                    </a:lnTo>
                    <a:lnTo>
                      <a:pt x="137766" y="68725"/>
                    </a:lnTo>
                    <a:lnTo>
                      <a:pt x="137766" y="62789"/>
                    </a:lnTo>
                    <a:close/>
                    <a:moveTo>
                      <a:pt x="149949" y="62789"/>
                    </a:moveTo>
                    <a:lnTo>
                      <a:pt x="149949" y="68725"/>
                    </a:lnTo>
                    <a:lnTo>
                      <a:pt x="144015" y="68725"/>
                    </a:lnTo>
                    <a:lnTo>
                      <a:pt x="144015" y="62789"/>
                    </a:lnTo>
                    <a:close/>
                    <a:moveTo>
                      <a:pt x="156196" y="62789"/>
                    </a:moveTo>
                    <a:lnTo>
                      <a:pt x="156196" y="68725"/>
                    </a:lnTo>
                    <a:lnTo>
                      <a:pt x="150262" y="68725"/>
                    </a:lnTo>
                    <a:lnTo>
                      <a:pt x="150262" y="62789"/>
                    </a:lnTo>
                    <a:close/>
                    <a:moveTo>
                      <a:pt x="162445" y="62789"/>
                    </a:moveTo>
                    <a:lnTo>
                      <a:pt x="162445" y="68725"/>
                    </a:lnTo>
                    <a:lnTo>
                      <a:pt x="156509" y="68725"/>
                    </a:lnTo>
                    <a:lnTo>
                      <a:pt x="156509" y="62789"/>
                    </a:lnTo>
                    <a:close/>
                    <a:moveTo>
                      <a:pt x="168692" y="62789"/>
                    </a:moveTo>
                    <a:lnTo>
                      <a:pt x="168692" y="68725"/>
                    </a:lnTo>
                    <a:lnTo>
                      <a:pt x="162756" y="68725"/>
                    </a:lnTo>
                    <a:lnTo>
                      <a:pt x="162756" y="62789"/>
                    </a:lnTo>
                    <a:close/>
                    <a:moveTo>
                      <a:pt x="174939" y="62789"/>
                    </a:moveTo>
                    <a:lnTo>
                      <a:pt x="174939" y="68725"/>
                    </a:lnTo>
                    <a:lnTo>
                      <a:pt x="169005" y="68725"/>
                    </a:lnTo>
                    <a:lnTo>
                      <a:pt x="169005" y="62789"/>
                    </a:lnTo>
                    <a:close/>
                    <a:moveTo>
                      <a:pt x="181186" y="62789"/>
                    </a:moveTo>
                    <a:lnTo>
                      <a:pt x="181186" y="68725"/>
                    </a:lnTo>
                    <a:lnTo>
                      <a:pt x="175252" y="68725"/>
                    </a:lnTo>
                    <a:lnTo>
                      <a:pt x="175252" y="62789"/>
                    </a:lnTo>
                    <a:close/>
                    <a:moveTo>
                      <a:pt x="187435" y="62789"/>
                    </a:moveTo>
                    <a:lnTo>
                      <a:pt x="187435" y="68725"/>
                    </a:lnTo>
                    <a:lnTo>
                      <a:pt x="181499" y="68725"/>
                    </a:lnTo>
                    <a:lnTo>
                      <a:pt x="181499" y="62789"/>
                    </a:lnTo>
                    <a:close/>
                    <a:moveTo>
                      <a:pt x="193684" y="62789"/>
                    </a:moveTo>
                    <a:lnTo>
                      <a:pt x="193684" y="68725"/>
                    </a:lnTo>
                    <a:lnTo>
                      <a:pt x="187749" y="68725"/>
                    </a:lnTo>
                    <a:lnTo>
                      <a:pt x="187749" y="62789"/>
                    </a:lnTo>
                    <a:close/>
                    <a:moveTo>
                      <a:pt x="199931" y="62789"/>
                    </a:moveTo>
                    <a:lnTo>
                      <a:pt x="199931" y="68725"/>
                    </a:lnTo>
                    <a:lnTo>
                      <a:pt x="193996" y="68725"/>
                    </a:lnTo>
                    <a:lnTo>
                      <a:pt x="193996" y="62789"/>
                    </a:lnTo>
                    <a:close/>
                    <a:moveTo>
                      <a:pt x="206180" y="62789"/>
                    </a:moveTo>
                    <a:lnTo>
                      <a:pt x="206180" y="68725"/>
                    </a:lnTo>
                    <a:lnTo>
                      <a:pt x="200244" y="68725"/>
                    </a:lnTo>
                    <a:lnTo>
                      <a:pt x="200244" y="62789"/>
                    </a:lnTo>
                    <a:close/>
                    <a:moveTo>
                      <a:pt x="212427" y="62789"/>
                    </a:moveTo>
                    <a:lnTo>
                      <a:pt x="212427" y="68725"/>
                    </a:lnTo>
                    <a:lnTo>
                      <a:pt x="206491" y="68725"/>
                    </a:lnTo>
                    <a:lnTo>
                      <a:pt x="206491" y="62789"/>
                    </a:lnTo>
                    <a:close/>
                    <a:moveTo>
                      <a:pt x="218674" y="62789"/>
                    </a:moveTo>
                    <a:lnTo>
                      <a:pt x="218674" y="68725"/>
                    </a:lnTo>
                    <a:lnTo>
                      <a:pt x="212739" y="68725"/>
                    </a:lnTo>
                    <a:lnTo>
                      <a:pt x="212739" y="62789"/>
                    </a:lnTo>
                    <a:close/>
                    <a:moveTo>
                      <a:pt x="224921" y="62789"/>
                    </a:moveTo>
                    <a:lnTo>
                      <a:pt x="224921" y="68725"/>
                    </a:lnTo>
                    <a:lnTo>
                      <a:pt x="218987" y="68725"/>
                    </a:lnTo>
                    <a:lnTo>
                      <a:pt x="218987" y="62789"/>
                    </a:lnTo>
                    <a:close/>
                    <a:moveTo>
                      <a:pt x="231170" y="62789"/>
                    </a:moveTo>
                    <a:lnTo>
                      <a:pt x="231170" y="68725"/>
                    </a:lnTo>
                    <a:lnTo>
                      <a:pt x="225234" y="68725"/>
                    </a:lnTo>
                    <a:lnTo>
                      <a:pt x="225234" y="62789"/>
                    </a:lnTo>
                    <a:close/>
                    <a:moveTo>
                      <a:pt x="237417" y="62789"/>
                    </a:moveTo>
                    <a:lnTo>
                      <a:pt x="237417" y="68725"/>
                    </a:lnTo>
                    <a:lnTo>
                      <a:pt x="231481" y="68725"/>
                    </a:lnTo>
                    <a:lnTo>
                      <a:pt x="231481" y="62789"/>
                    </a:lnTo>
                    <a:close/>
                    <a:moveTo>
                      <a:pt x="243664" y="62789"/>
                    </a:moveTo>
                    <a:lnTo>
                      <a:pt x="243664" y="68725"/>
                    </a:lnTo>
                    <a:lnTo>
                      <a:pt x="237729" y="68725"/>
                    </a:lnTo>
                    <a:lnTo>
                      <a:pt x="237729" y="62789"/>
                    </a:lnTo>
                    <a:close/>
                    <a:moveTo>
                      <a:pt x="249911" y="62789"/>
                    </a:moveTo>
                    <a:lnTo>
                      <a:pt x="249911" y="68725"/>
                    </a:lnTo>
                    <a:lnTo>
                      <a:pt x="243977" y="68725"/>
                    </a:lnTo>
                    <a:lnTo>
                      <a:pt x="243977" y="62789"/>
                    </a:lnTo>
                    <a:close/>
                    <a:moveTo>
                      <a:pt x="256161" y="62789"/>
                    </a:moveTo>
                    <a:lnTo>
                      <a:pt x="256161" y="68725"/>
                    </a:lnTo>
                    <a:lnTo>
                      <a:pt x="250225" y="68725"/>
                    </a:lnTo>
                    <a:lnTo>
                      <a:pt x="250225" y="62789"/>
                    </a:lnTo>
                    <a:close/>
                    <a:moveTo>
                      <a:pt x="262409" y="62789"/>
                    </a:moveTo>
                    <a:lnTo>
                      <a:pt x="262409" y="68725"/>
                    </a:lnTo>
                    <a:lnTo>
                      <a:pt x="256474" y="68725"/>
                    </a:lnTo>
                    <a:lnTo>
                      <a:pt x="256474" y="62789"/>
                    </a:lnTo>
                    <a:close/>
                    <a:moveTo>
                      <a:pt x="268656" y="62789"/>
                    </a:moveTo>
                    <a:lnTo>
                      <a:pt x="268656" y="68725"/>
                    </a:lnTo>
                    <a:lnTo>
                      <a:pt x="262721" y="68725"/>
                    </a:lnTo>
                    <a:lnTo>
                      <a:pt x="262721" y="62789"/>
                    </a:lnTo>
                    <a:close/>
                    <a:moveTo>
                      <a:pt x="274904" y="62789"/>
                    </a:moveTo>
                    <a:lnTo>
                      <a:pt x="274904" y="68725"/>
                    </a:lnTo>
                    <a:lnTo>
                      <a:pt x="268968" y="68725"/>
                    </a:lnTo>
                    <a:lnTo>
                      <a:pt x="268968" y="62789"/>
                    </a:lnTo>
                    <a:close/>
                    <a:moveTo>
                      <a:pt x="6251" y="69036"/>
                    </a:moveTo>
                    <a:lnTo>
                      <a:pt x="6251" y="74972"/>
                    </a:lnTo>
                    <a:lnTo>
                      <a:pt x="315" y="74972"/>
                    </a:lnTo>
                    <a:lnTo>
                      <a:pt x="315" y="69036"/>
                    </a:lnTo>
                    <a:close/>
                    <a:moveTo>
                      <a:pt x="12498" y="69036"/>
                    </a:moveTo>
                    <a:lnTo>
                      <a:pt x="12498" y="74972"/>
                    </a:lnTo>
                    <a:lnTo>
                      <a:pt x="6562" y="74972"/>
                    </a:lnTo>
                    <a:lnTo>
                      <a:pt x="6562" y="69036"/>
                    </a:lnTo>
                    <a:close/>
                    <a:moveTo>
                      <a:pt x="18745" y="69036"/>
                    </a:moveTo>
                    <a:lnTo>
                      <a:pt x="18745" y="74972"/>
                    </a:lnTo>
                    <a:lnTo>
                      <a:pt x="12810" y="74972"/>
                    </a:lnTo>
                    <a:lnTo>
                      <a:pt x="12810" y="69036"/>
                    </a:lnTo>
                    <a:close/>
                    <a:moveTo>
                      <a:pt x="24992" y="69036"/>
                    </a:moveTo>
                    <a:lnTo>
                      <a:pt x="24992" y="74972"/>
                    </a:lnTo>
                    <a:lnTo>
                      <a:pt x="19058" y="74972"/>
                    </a:lnTo>
                    <a:lnTo>
                      <a:pt x="19058" y="69036"/>
                    </a:lnTo>
                    <a:close/>
                    <a:moveTo>
                      <a:pt x="31242" y="69036"/>
                    </a:moveTo>
                    <a:lnTo>
                      <a:pt x="31242" y="74972"/>
                    </a:lnTo>
                    <a:lnTo>
                      <a:pt x="25305" y="74972"/>
                    </a:lnTo>
                    <a:lnTo>
                      <a:pt x="25305" y="69036"/>
                    </a:lnTo>
                    <a:close/>
                    <a:moveTo>
                      <a:pt x="37489" y="69036"/>
                    </a:moveTo>
                    <a:lnTo>
                      <a:pt x="37489" y="74972"/>
                    </a:lnTo>
                    <a:lnTo>
                      <a:pt x="31553" y="74972"/>
                    </a:lnTo>
                    <a:lnTo>
                      <a:pt x="31553" y="69036"/>
                    </a:lnTo>
                    <a:close/>
                    <a:moveTo>
                      <a:pt x="43737" y="69036"/>
                    </a:moveTo>
                    <a:lnTo>
                      <a:pt x="43737" y="74972"/>
                    </a:lnTo>
                    <a:lnTo>
                      <a:pt x="37802" y="74972"/>
                    </a:lnTo>
                    <a:lnTo>
                      <a:pt x="37802" y="69036"/>
                    </a:lnTo>
                    <a:close/>
                    <a:moveTo>
                      <a:pt x="49985" y="69036"/>
                    </a:moveTo>
                    <a:lnTo>
                      <a:pt x="49985" y="74972"/>
                    </a:lnTo>
                    <a:lnTo>
                      <a:pt x="44049" y="74972"/>
                    </a:lnTo>
                    <a:lnTo>
                      <a:pt x="44049" y="69036"/>
                    </a:lnTo>
                    <a:close/>
                    <a:moveTo>
                      <a:pt x="56232" y="69036"/>
                    </a:moveTo>
                    <a:lnTo>
                      <a:pt x="56232" y="74972"/>
                    </a:lnTo>
                    <a:lnTo>
                      <a:pt x="50296" y="74972"/>
                    </a:lnTo>
                    <a:lnTo>
                      <a:pt x="50296" y="69036"/>
                    </a:lnTo>
                    <a:close/>
                    <a:moveTo>
                      <a:pt x="62480" y="69036"/>
                    </a:moveTo>
                    <a:lnTo>
                      <a:pt x="62480" y="74972"/>
                    </a:lnTo>
                    <a:lnTo>
                      <a:pt x="56545" y="74972"/>
                    </a:lnTo>
                    <a:lnTo>
                      <a:pt x="56545" y="69036"/>
                    </a:lnTo>
                    <a:close/>
                    <a:moveTo>
                      <a:pt x="68727" y="69036"/>
                    </a:moveTo>
                    <a:lnTo>
                      <a:pt x="68727" y="74972"/>
                    </a:lnTo>
                    <a:lnTo>
                      <a:pt x="62792" y="74972"/>
                    </a:lnTo>
                    <a:lnTo>
                      <a:pt x="62792" y="69036"/>
                    </a:lnTo>
                    <a:close/>
                    <a:moveTo>
                      <a:pt x="74975" y="69036"/>
                    </a:moveTo>
                    <a:lnTo>
                      <a:pt x="74975" y="74972"/>
                    </a:lnTo>
                    <a:lnTo>
                      <a:pt x="69039" y="74972"/>
                    </a:lnTo>
                    <a:lnTo>
                      <a:pt x="69039" y="69036"/>
                    </a:lnTo>
                    <a:close/>
                    <a:moveTo>
                      <a:pt x="81223" y="69036"/>
                    </a:moveTo>
                    <a:lnTo>
                      <a:pt x="81223" y="74972"/>
                    </a:lnTo>
                    <a:lnTo>
                      <a:pt x="75286" y="74972"/>
                    </a:lnTo>
                    <a:lnTo>
                      <a:pt x="75286" y="69036"/>
                    </a:lnTo>
                    <a:close/>
                    <a:moveTo>
                      <a:pt x="87470" y="69036"/>
                    </a:moveTo>
                    <a:lnTo>
                      <a:pt x="87470" y="74972"/>
                    </a:lnTo>
                    <a:lnTo>
                      <a:pt x="81535" y="74972"/>
                    </a:lnTo>
                    <a:lnTo>
                      <a:pt x="81535" y="69036"/>
                    </a:lnTo>
                    <a:close/>
                    <a:moveTo>
                      <a:pt x="93718" y="69036"/>
                    </a:moveTo>
                    <a:lnTo>
                      <a:pt x="93718" y="74972"/>
                    </a:lnTo>
                    <a:lnTo>
                      <a:pt x="87784" y="74972"/>
                    </a:lnTo>
                    <a:lnTo>
                      <a:pt x="87784" y="69036"/>
                    </a:lnTo>
                    <a:close/>
                    <a:moveTo>
                      <a:pt x="99967" y="69036"/>
                    </a:moveTo>
                    <a:lnTo>
                      <a:pt x="99967" y="74972"/>
                    </a:lnTo>
                    <a:lnTo>
                      <a:pt x="94031" y="74972"/>
                    </a:lnTo>
                    <a:lnTo>
                      <a:pt x="94031" y="69036"/>
                    </a:lnTo>
                    <a:close/>
                    <a:moveTo>
                      <a:pt x="106214" y="69036"/>
                    </a:moveTo>
                    <a:lnTo>
                      <a:pt x="106214" y="74972"/>
                    </a:lnTo>
                    <a:lnTo>
                      <a:pt x="100278" y="74972"/>
                    </a:lnTo>
                    <a:lnTo>
                      <a:pt x="100278" y="69036"/>
                    </a:lnTo>
                    <a:close/>
                    <a:moveTo>
                      <a:pt x="112461" y="69036"/>
                    </a:moveTo>
                    <a:lnTo>
                      <a:pt x="112461" y="74972"/>
                    </a:lnTo>
                    <a:lnTo>
                      <a:pt x="106527" y="74972"/>
                    </a:lnTo>
                    <a:lnTo>
                      <a:pt x="106527" y="69036"/>
                    </a:lnTo>
                    <a:close/>
                    <a:moveTo>
                      <a:pt x="118710" y="69036"/>
                    </a:moveTo>
                    <a:lnTo>
                      <a:pt x="118710" y="74972"/>
                    </a:lnTo>
                    <a:lnTo>
                      <a:pt x="112774" y="74972"/>
                    </a:lnTo>
                    <a:lnTo>
                      <a:pt x="112774" y="69036"/>
                    </a:lnTo>
                    <a:close/>
                    <a:moveTo>
                      <a:pt x="124957" y="69036"/>
                    </a:moveTo>
                    <a:lnTo>
                      <a:pt x="124957" y="74972"/>
                    </a:lnTo>
                    <a:lnTo>
                      <a:pt x="119021" y="74972"/>
                    </a:lnTo>
                    <a:lnTo>
                      <a:pt x="119021" y="69036"/>
                    </a:lnTo>
                    <a:close/>
                    <a:moveTo>
                      <a:pt x="131204" y="69036"/>
                    </a:moveTo>
                    <a:lnTo>
                      <a:pt x="131204" y="74972"/>
                    </a:lnTo>
                    <a:lnTo>
                      <a:pt x="125270" y="74972"/>
                    </a:lnTo>
                    <a:lnTo>
                      <a:pt x="125270" y="69036"/>
                    </a:lnTo>
                    <a:close/>
                    <a:moveTo>
                      <a:pt x="137451" y="69036"/>
                    </a:moveTo>
                    <a:lnTo>
                      <a:pt x="137451" y="74972"/>
                    </a:lnTo>
                    <a:lnTo>
                      <a:pt x="131517" y="74972"/>
                    </a:lnTo>
                    <a:lnTo>
                      <a:pt x="131517" y="69036"/>
                    </a:lnTo>
                    <a:close/>
                    <a:moveTo>
                      <a:pt x="143702" y="69036"/>
                    </a:moveTo>
                    <a:lnTo>
                      <a:pt x="143702" y="74972"/>
                    </a:lnTo>
                    <a:lnTo>
                      <a:pt x="137766" y="74972"/>
                    </a:lnTo>
                    <a:lnTo>
                      <a:pt x="137766" y="69036"/>
                    </a:lnTo>
                    <a:close/>
                    <a:moveTo>
                      <a:pt x="149949" y="69036"/>
                    </a:moveTo>
                    <a:lnTo>
                      <a:pt x="149949" y="74972"/>
                    </a:lnTo>
                    <a:lnTo>
                      <a:pt x="144015" y="74972"/>
                    </a:lnTo>
                    <a:lnTo>
                      <a:pt x="144015" y="69036"/>
                    </a:lnTo>
                    <a:close/>
                    <a:moveTo>
                      <a:pt x="156196" y="69036"/>
                    </a:moveTo>
                    <a:lnTo>
                      <a:pt x="156196" y="74972"/>
                    </a:lnTo>
                    <a:lnTo>
                      <a:pt x="150262" y="74972"/>
                    </a:lnTo>
                    <a:lnTo>
                      <a:pt x="150262" y="69036"/>
                    </a:lnTo>
                    <a:close/>
                    <a:moveTo>
                      <a:pt x="162445" y="69036"/>
                    </a:moveTo>
                    <a:lnTo>
                      <a:pt x="162445" y="74972"/>
                    </a:lnTo>
                    <a:lnTo>
                      <a:pt x="156509" y="74972"/>
                    </a:lnTo>
                    <a:lnTo>
                      <a:pt x="156509" y="69036"/>
                    </a:lnTo>
                    <a:close/>
                    <a:moveTo>
                      <a:pt x="168692" y="69036"/>
                    </a:moveTo>
                    <a:lnTo>
                      <a:pt x="168692" y="74972"/>
                    </a:lnTo>
                    <a:lnTo>
                      <a:pt x="162756" y="74972"/>
                    </a:lnTo>
                    <a:lnTo>
                      <a:pt x="162756" y="69036"/>
                    </a:lnTo>
                    <a:close/>
                    <a:moveTo>
                      <a:pt x="174939" y="69036"/>
                    </a:moveTo>
                    <a:lnTo>
                      <a:pt x="174939" y="74972"/>
                    </a:lnTo>
                    <a:lnTo>
                      <a:pt x="169005" y="74972"/>
                    </a:lnTo>
                    <a:lnTo>
                      <a:pt x="169005" y="69036"/>
                    </a:lnTo>
                    <a:close/>
                    <a:moveTo>
                      <a:pt x="181186" y="69036"/>
                    </a:moveTo>
                    <a:lnTo>
                      <a:pt x="181186" y="74972"/>
                    </a:lnTo>
                    <a:lnTo>
                      <a:pt x="175252" y="74972"/>
                    </a:lnTo>
                    <a:lnTo>
                      <a:pt x="175252" y="69036"/>
                    </a:lnTo>
                    <a:close/>
                    <a:moveTo>
                      <a:pt x="187435" y="69036"/>
                    </a:moveTo>
                    <a:lnTo>
                      <a:pt x="187435" y="74972"/>
                    </a:lnTo>
                    <a:lnTo>
                      <a:pt x="181499" y="74972"/>
                    </a:lnTo>
                    <a:lnTo>
                      <a:pt x="181499" y="69036"/>
                    </a:lnTo>
                    <a:close/>
                    <a:moveTo>
                      <a:pt x="193684" y="69036"/>
                    </a:moveTo>
                    <a:lnTo>
                      <a:pt x="193684" y="74972"/>
                    </a:lnTo>
                    <a:lnTo>
                      <a:pt x="187749" y="74972"/>
                    </a:lnTo>
                    <a:lnTo>
                      <a:pt x="187749" y="69036"/>
                    </a:lnTo>
                    <a:close/>
                    <a:moveTo>
                      <a:pt x="199931" y="69036"/>
                    </a:moveTo>
                    <a:lnTo>
                      <a:pt x="199931" y="74972"/>
                    </a:lnTo>
                    <a:lnTo>
                      <a:pt x="193996" y="74972"/>
                    </a:lnTo>
                    <a:lnTo>
                      <a:pt x="193996" y="69036"/>
                    </a:lnTo>
                    <a:close/>
                    <a:moveTo>
                      <a:pt x="206180" y="69036"/>
                    </a:moveTo>
                    <a:lnTo>
                      <a:pt x="206180" y="74972"/>
                    </a:lnTo>
                    <a:lnTo>
                      <a:pt x="200244" y="74972"/>
                    </a:lnTo>
                    <a:lnTo>
                      <a:pt x="200244" y="69036"/>
                    </a:lnTo>
                    <a:close/>
                    <a:moveTo>
                      <a:pt x="212427" y="69036"/>
                    </a:moveTo>
                    <a:lnTo>
                      <a:pt x="212427" y="74972"/>
                    </a:lnTo>
                    <a:lnTo>
                      <a:pt x="206491" y="74972"/>
                    </a:lnTo>
                    <a:lnTo>
                      <a:pt x="206491" y="69036"/>
                    </a:lnTo>
                    <a:close/>
                    <a:moveTo>
                      <a:pt x="218674" y="69036"/>
                    </a:moveTo>
                    <a:lnTo>
                      <a:pt x="218674" y="74972"/>
                    </a:lnTo>
                    <a:lnTo>
                      <a:pt x="212739" y="74972"/>
                    </a:lnTo>
                    <a:lnTo>
                      <a:pt x="212739" y="69036"/>
                    </a:lnTo>
                    <a:close/>
                    <a:moveTo>
                      <a:pt x="224921" y="69036"/>
                    </a:moveTo>
                    <a:lnTo>
                      <a:pt x="224921" y="74972"/>
                    </a:lnTo>
                    <a:lnTo>
                      <a:pt x="218987" y="74972"/>
                    </a:lnTo>
                    <a:lnTo>
                      <a:pt x="218987" y="69036"/>
                    </a:lnTo>
                    <a:close/>
                    <a:moveTo>
                      <a:pt x="231170" y="69036"/>
                    </a:moveTo>
                    <a:lnTo>
                      <a:pt x="231170" y="74972"/>
                    </a:lnTo>
                    <a:lnTo>
                      <a:pt x="225234" y="74972"/>
                    </a:lnTo>
                    <a:lnTo>
                      <a:pt x="225234" y="69036"/>
                    </a:lnTo>
                    <a:close/>
                    <a:moveTo>
                      <a:pt x="237417" y="69036"/>
                    </a:moveTo>
                    <a:lnTo>
                      <a:pt x="237417" y="74972"/>
                    </a:lnTo>
                    <a:lnTo>
                      <a:pt x="231481" y="74972"/>
                    </a:lnTo>
                    <a:lnTo>
                      <a:pt x="231481" y="69036"/>
                    </a:lnTo>
                    <a:close/>
                    <a:moveTo>
                      <a:pt x="243664" y="69036"/>
                    </a:moveTo>
                    <a:lnTo>
                      <a:pt x="243664" y="74972"/>
                    </a:lnTo>
                    <a:lnTo>
                      <a:pt x="237729" y="74972"/>
                    </a:lnTo>
                    <a:lnTo>
                      <a:pt x="237729" y="69036"/>
                    </a:lnTo>
                    <a:close/>
                    <a:moveTo>
                      <a:pt x="249911" y="69036"/>
                    </a:moveTo>
                    <a:lnTo>
                      <a:pt x="249911" y="74972"/>
                    </a:lnTo>
                    <a:lnTo>
                      <a:pt x="243977" y="74972"/>
                    </a:lnTo>
                    <a:lnTo>
                      <a:pt x="243977" y="69036"/>
                    </a:lnTo>
                    <a:close/>
                    <a:moveTo>
                      <a:pt x="256161" y="69036"/>
                    </a:moveTo>
                    <a:lnTo>
                      <a:pt x="256161" y="74972"/>
                    </a:lnTo>
                    <a:lnTo>
                      <a:pt x="250225" y="74972"/>
                    </a:lnTo>
                    <a:lnTo>
                      <a:pt x="250225" y="69036"/>
                    </a:lnTo>
                    <a:close/>
                    <a:moveTo>
                      <a:pt x="262409" y="69036"/>
                    </a:moveTo>
                    <a:lnTo>
                      <a:pt x="262409" y="74972"/>
                    </a:lnTo>
                    <a:lnTo>
                      <a:pt x="256474" y="74972"/>
                    </a:lnTo>
                    <a:lnTo>
                      <a:pt x="256474" y="69036"/>
                    </a:lnTo>
                    <a:close/>
                    <a:moveTo>
                      <a:pt x="268656" y="69036"/>
                    </a:moveTo>
                    <a:lnTo>
                      <a:pt x="268656" y="74972"/>
                    </a:lnTo>
                    <a:lnTo>
                      <a:pt x="262721" y="74972"/>
                    </a:lnTo>
                    <a:lnTo>
                      <a:pt x="262721" y="69036"/>
                    </a:lnTo>
                    <a:close/>
                    <a:moveTo>
                      <a:pt x="274904" y="69036"/>
                    </a:moveTo>
                    <a:lnTo>
                      <a:pt x="274904" y="74972"/>
                    </a:lnTo>
                    <a:lnTo>
                      <a:pt x="268968" y="74972"/>
                    </a:lnTo>
                    <a:lnTo>
                      <a:pt x="268968" y="69036"/>
                    </a:lnTo>
                    <a:close/>
                    <a:moveTo>
                      <a:pt x="6251" y="75285"/>
                    </a:moveTo>
                    <a:lnTo>
                      <a:pt x="6251" y="81219"/>
                    </a:lnTo>
                    <a:lnTo>
                      <a:pt x="315" y="81219"/>
                    </a:lnTo>
                    <a:lnTo>
                      <a:pt x="315" y="75285"/>
                    </a:lnTo>
                    <a:close/>
                    <a:moveTo>
                      <a:pt x="12498" y="75285"/>
                    </a:moveTo>
                    <a:lnTo>
                      <a:pt x="12498" y="81219"/>
                    </a:lnTo>
                    <a:lnTo>
                      <a:pt x="6562" y="81219"/>
                    </a:lnTo>
                    <a:lnTo>
                      <a:pt x="6562" y="75285"/>
                    </a:lnTo>
                    <a:close/>
                    <a:moveTo>
                      <a:pt x="18745" y="75285"/>
                    </a:moveTo>
                    <a:lnTo>
                      <a:pt x="18745" y="81219"/>
                    </a:lnTo>
                    <a:lnTo>
                      <a:pt x="12810" y="81219"/>
                    </a:lnTo>
                    <a:lnTo>
                      <a:pt x="12810" y="75285"/>
                    </a:lnTo>
                    <a:close/>
                    <a:moveTo>
                      <a:pt x="24992" y="75285"/>
                    </a:moveTo>
                    <a:lnTo>
                      <a:pt x="24992" y="81219"/>
                    </a:lnTo>
                    <a:lnTo>
                      <a:pt x="19058" y="81219"/>
                    </a:lnTo>
                    <a:lnTo>
                      <a:pt x="19058" y="75285"/>
                    </a:lnTo>
                    <a:close/>
                    <a:moveTo>
                      <a:pt x="31242" y="75285"/>
                    </a:moveTo>
                    <a:lnTo>
                      <a:pt x="31242" y="81219"/>
                    </a:lnTo>
                    <a:lnTo>
                      <a:pt x="25305" y="81219"/>
                    </a:lnTo>
                    <a:lnTo>
                      <a:pt x="25305" y="75285"/>
                    </a:lnTo>
                    <a:close/>
                    <a:moveTo>
                      <a:pt x="37489" y="75285"/>
                    </a:moveTo>
                    <a:lnTo>
                      <a:pt x="37489" y="81219"/>
                    </a:lnTo>
                    <a:lnTo>
                      <a:pt x="31553" y="81219"/>
                    </a:lnTo>
                    <a:lnTo>
                      <a:pt x="31553" y="75285"/>
                    </a:lnTo>
                    <a:close/>
                    <a:moveTo>
                      <a:pt x="43737" y="75285"/>
                    </a:moveTo>
                    <a:lnTo>
                      <a:pt x="43737" y="81219"/>
                    </a:lnTo>
                    <a:lnTo>
                      <a:pt x="37802" y="81219"/>
                    </a:lnTo>
                    <a:lnTo>
                      <a:pt x="37802" y="75285"/>
                    </a:lnTo>
                    <a:close/>
                    <a:moveTo>
                      <a:pt x="49985" y="75285"/>
                    </a:moveTo>
                    <a:lnTo>
                      <a:pt x="49985" y="81219"/>
                    </a:lnTo>
                    <a:lnTo>
                      <a:pt x="44049" y="81219"/>
                    </a:lnTo>
                    <a:lnTo>
                      <a:pt x="44049" y="75285"/>
                    </a:lnTo>
                    <a:close/>
                    <a:moveTo>
                      <a:pt x="56232" y="75285"/>
                    </a:moveTo>
                    <a:lnTo>
                      <a:pt x="56232" y="81219"/>
                    </a:lnTo>
                    <a:lnTo>
                      <a:pt x="50296" y="81219"/>
                    </a:lnTo>
                    <a:lnTo>
                      <a:pt x="50296" y="75285"/>
                    </a:lnTo>
                    <a:close/>
                    <a:moveTo>
                      <a:pt x="62480" y="75285"/>
                    </a:moveTo>
                    <a:lnTo>
                      <a:pt x="62480" y="81219"/>
                    </a:lnTo>
                    <a:lnTo>
                      <a:pt x="56545" y="81219"/>
                    </a:lnTo>
                    <a:lnTo>
                      <a:pt x="56545" y="75285"/>
                    </a:lnTo>
                    <a:close/>
                    <a:moveTo>
                      <a:pt x="68727" y="75285"/>
                    </a:moveTo>
                    <a:lnTo>
                      <a:pt x="68727" y="81219"/>
                    </a:lnTo>
                    <a:lnTo>
                      <a:pt x="62792" y="81219"/>
                    </a:lnTo>
                    <a:lnTo>
                      <a:pt x="62792" y="75285"/>
                    </a:lnTo>
                    <a:close/>
                    <a:moveTo>
                      <a:pt x="74975" y="75285"/>
                    </a:moveTo>
                    <a:lnTo>
                      <a:pt x="74975" y="81219"/>
                    </a:lnTo>
                    <a:lnTo>
                      <a:pt x="69039" y="81219"/>
                    </a:lnTo>
                    <a:lnTo>
                      <a:pt x="69039" y="75285"/>
                    </a:lnTo>
                    <a:close/>
                    <a:moveTo>
                      <a:pt x="81223" y="75285"/>
                    </a:moveTo>
                    <a:lnTo>
                      <a:pt x="81223" y="81219"/>
                    </a:lnTo>
                    <a:lnTo>
                      <a:pt x="75286" y="81219"/>
                    </a:lnTo>
                    <a:lnTo>
                      <a:pt x="75286" y="75285"/>
                    </a:lnTo>
                    <a:close/>
                    <a:moveTo>
                      <a:pt x="87470" y="75285"/>
                    </a:moveTo>
                    <a:lnTo>
                      <a:pt x="87470" y="81219"/>
                    </a:lnTo>
                    <a:lnTo>
                      <a:pt x="81535" y="81219"/>
                    </a:lnTo>
                    <a:lnTo>
                      <a:pt x="81535" y="75285"/>
                    </a:lnTo>
                    <a:close/>
                    <a:moveTo>
                      <a:pt x="93718" y="75285"/>
                    </a:moveTo>
                    <a:lnTo>
                      <a:pt x="93718" y="81219"/>
                    </a:lnTo>
                    <a:lnTo>
                      <a:pt x="87784" y="81219"/>
                    </a:lnTo>
                    <a:lnTo>
                      <a:pt x="87784" y="75285"/>
                    </a:lnTo>
                    <a:close/>
                    <a:moveTo>
                      <a:pt x="99967" y="75285"/>
                    </a:moveTo>
                    <a:lnTo>
                      <a:pt x="99967" y="81219"/>
                    </a:lnTo>
                    <a:lnTo>
                      <a:pt x="94031" y="81219"/>
                    </a:lnTo>
                    <a:lnTo>
                      <a:pt x="94031" y="75285"/>
                    </a:lnTo>
                    <a:close/>
                    <a:moveTo>
                      <a:pt x="106214" y="75285"/>
                    </a:moveTo>
                    <a:lnTo>
                      <a:pt x="106214" y="81219"/>
                    </a:lnTo>
                    <a:lnTo>
                      <a:pt x="100278" y="81219"/>
                    </a:lnTo>
                    <a:lnTo>
                      <a:pt x="100278" y="75285"/>
                    </a:lnTo>
                    <a:close/>
                    <a:moveTo>
                      <a:pt x="112461" y="75285"/>
                    </a:moveTo>
                    <a:lnTo>
                      <a:pt x="112461" y="81219"/>
                    </a:lnTo>
                    <a:lnTo>
                      <a:pt x="106527" y="81219"/>
                    </a:lnTo>
                    <a:lnTo>
                      <a:pt x="106527" y="75285"/>
                    </a:lnTo>
                    <a:close/>
                    <a:moveTo>
                      <a:pt x="118710" y="75285"/>
                    </a:moveTo>
                    <a:lnTo>
                      <a:pt x="118710" y="81219"/>
                    </a:lnTo>
                    <a:lnTo>
                      <a:pt x="112774" y="81219"/>
                    </a:lnTo>
                    <a:lnTo>
                      <a:pt x="112774" y="75285"/>
                    </a:lnTo>
                    <a:close/>
                    <a:moveTo>
                      <a:pt x="124957" y="75285"/>
                    </a:moveTo>
                    <a:lnTo>
                      <a:pt x="124957" y="81219"/>
                    </a:lnTo>
                    <a:lnTo>
                      <a:pt x="119021" y="81219"/>
                    </a:lnTo>
                    <a:lnTo>
                      <a:pt x="119021" y="75285"/>
                    </a:lnTo>
                    <a:close/>
                    <a:moveTo>
                      <a:pt x="131204" y="75285"/>
                    </a:moveTo>
                    <a:lnTo>
                      <a:pt x="131204" y="81219"/>
                    </a:lnTo>
                    <a:lnTo>
                      <a:pt x="125270" y="81219"/>
                    </a:lnTo>
                    <a:lnTo>
                      <a:pt x="125270" y="75285"/>
                    </a:lnTo>
                    <a:close/>
                    <a:moveTo>
                      <a:pt x="137451" y="75285"/>
                    </a:moveTo>
                    <a:lnTo>
                      <a:pt x="137451" y="81219"/>
                    </a:lnTo>
                    <a:lnTo>
                      <a:pt x="131517" y="81219"/>
                    </a:lnTo>
                    <a:lnTo>
                      <a:pt x="131517" y="75285"/>
                    </a:lnTo>
                    <a:close/>
                    <a:moveTo>
                      <a:pt x="143702" y="75285"/>
                    </a:moveTo>
                    <a:lnTo>
                      <a:pt x="143702" y="81219"/>
                    </a:lnTo>
                    <a:lnTo>
                      <a:pt x="137766" y="81219"/>
                    </a:lnTo>
                    <a:lnTo>
                      <a:pt x="137766" y="75285"/>
                    </a:lnTo>
                    <a:close/>
                    <a:moveTo>
                      <a:pt x="149949" y="75285"/>
                    </a:moveTo>
                    <a:lnTo>
                      <a:pt x="149949" y="81219"/>
                    </a:lnTo>
                    <a:lnTo>
                      <a:pt x="144015" y="81219"/>
                    </a:lnTo>
                    <a:lnTo>
                      <a:pt x="144015" y="75285"/>
                    </a:lnTo>
                    <a:close/>
                    <a:moveTo>
                      <a:pt x="156196" y="75285"/>
                    </a:moveTo>
                    <a:lnTo>
                      <a:pt x="156196" y="81219"/>
                    </a:lnTo>
                    <a:lnTo>
                      <a:pt x="150262" y="81219"/>
                    </a:lnTo>
                    <a:lnTo>
                      <a:pt x="150262" y="75285"/>
                    </a:lnTo>
                    <a:close/>
                    <a:moveTo>
                      <a:pt x="162445" y="75285"/>
                    </a:moveTo>
                    <a:lnTo>
                      <a:pt x="162445" y="81219"/>
                    </a:lnTo>
                    <a:lnTo>
                      <a:pt x="156509" y="81219"/>
                    </a:lnTo>
                    <a:lnTo>
                      <a:pt x="156509" y="75285"/>
                    </a:lnTo>
                    <a:close/>
                    <a:moveTo>
                      <a:pt x="168692" y="75285"/>
                    </a:moveTo>
                    <a:lnTo>
                      <a:pt x="168692" y="81219"/>
                    </a:lnTo>
                    <a:lnTo>
                      <a:pt x="162756" y="81219"/>
                    </a:lnTo>
                    <a:lnTo>
                      <a:pt x="162756" y="75285"/>
                    </a:lnTo>
                    <a:close/>
                    <a:moveTo>
                      <a:pt x="174939" y="75285"/>
                    </a:moveTo>
                    <a:lnTo>
                      <a:pt x="174939" y="81219"/>
                    </a:lnTo>
                    <a:lnTo>
                      <a:pt x="169005" y="81219"/>
                    </a:lnTo>
                    <a:lnTo>
                      <a:pt x="169005" y="75285"/>
                    </a:lnTo>
                    <a:close/>
                    <a:moveTo>
                      <a:pt x="181186" y="75285"/>
                    </a:moveTo>
                    <a:lnTo>
                      <a:pt x="181186" y="81219"/>
                    </a:lnTo>
                    <a:lnTo>
                      <a:pt x="175252" y="81219"/>
                    </a:lnTo>
                    <a:lnTo>
                      <a:pt x="175252" y="75285"/>
                    </a:lnTo>
                    <a:close/>
                    <a:moveTo>
                      <a:pt x="187435" y="75285"/>
                    </a:moveTo>
                    <a:lnTo>
                      <a:pt x="187435" y="81219"/>
                    </a:lnTo>
                    <a:lnTo>
                      <a:pt x="181499" y="81219"/>
                    </a:lnTo>
                    <a:lnTo>
                      <a:pt x="181499" y="75285"/>
                    </a:lnTo>
                    <a:close/>
                    <a:moveTo>
                      <a:pt x="193684" y="75285"/>
                    </a:moveTo>
                    <a:lnTo>
                      <a:pt x="193684" y="81219"/>
                    </a:lnTo>
                    <a:lnTo>
                      <a:pt x="187749" y="81219"/>
                    </a:lnTo>
                    <a:lnTo>
                      <a:pt x="187749" y="75285"/>
                    </a:lnTo>
                    <a:close/>
                    <a:moveTo>
                      <a:pt x="199931" y="75285"/>
                    </a:moveTo>
                    <a:lnTo>
                      <a:pt x="199931" y="81219"/>
                    </a:lnTo>
                    <a:lnTo>
                      <a:pt x="193996" y="81219"/>
                    </a:lnTo>
                    <a:lnTo>
                      <a:pt x="193996" y="75285"/>
                    </a:lnTo>
                    <a:close/>
                    <a:moveTo>
                      <a:pt x="206180" y="75285"/>
                    </a:moveTo>
                    <a:lnTo>
                      <a:pt x="206180" y="81219"/>
                    </a:lnTo>
                    <a:lnTo>
                      <a:pt x="200244" y="81219"/>
                    </a:lnTo>
                    <a:lnTo>
                      <a:pt x="200244" y="75285"/>
                    </a:lnTo>
                    <a:close/>
                    <a:moveTo>
                      <a:pt x="212427" y="75285"/>
                    </a:moveTo>
                    <a:lnTo>
                      <a:pt x="212427" y="81219"/>
                    </a:lnTo>
                    <a:lnTo>
                      <a:pt x="206491" y="81219"/>
                    </a:lnTo>
                    <a:lnTo>
                      <a:pt x="206491" y="75285"/>
                    </a:lnTo>
                    <a:close/>
                    <a:moveTo>
                      <a:pt x="218674" y="75285"/>
                    </a:moveTo>
                    <a:lnTo>
                      <a:pt x="218674" y="81219"/>
                    </a:lnTo>
                    <a:lnTo>
                      <a:pt x="212739" y="81219"/>
                    </a:lnTo>
                    <a:lnTo>
                      <a:pt x="212739" y="75285"/>
                    </a:lnTo>
                    <a:close/>
                    <a:moveTo>
                      <a:pt x="224921" y="75285"/>
                    </a:moveTo>
                    <a:lnTo>
                      <a:pt x="224921" y="81219"/>
                    </a:lnTo>
                    <a:lnTo>
                      <a:pt x="218987" y="81219"/>
                    </a:lnTo>
                    <a:lnTo>
                      <a:pt x="218987" y="75285"/>
                    </a:lnTo>
                    <a:close/>
                    <a:moveTo>
                      <a:pt x="231170" y="75285"/>
                    </a:moveTo>
                    <a:lnTo>
                      <a:pt x="231170" y="81219"/>
                    </a:lnTo>
                    <a:lnTo>
                      <a:pt x="225234" y="81219"/>
                    </a:lnTo>
                    <a:lnTo>
                      <a:pt x="225234" y="75285"/>
                    </a:lnTo>
                    <a:close/>
                    <a:moveTo>
                      <a:pt x="237417" y="75285"/>
                    </a:moveTo>
                    <a:lnTo>
                      <a:pt x="237417" y="81219"/>
                    </a:lnTo>
                    <a:lnTo>
                      <a:pt x="231481" y="81219"/>
                    </a:lnTo>
                    <a:lnTo>
                      <a:pt x="231481" y="75285"/>
                    </a:lnTo>
                    <a:close/>
                    <a:moveTo>
                      <a:pt x="243664" y="75285"/>
                    </a:moveTo>
                    <a:lnTo>
                      <a:pt x="243664" y="81219"/>
                    </a:lnTo>
                    <a:lnTo>
                      <a:pt x="237729" y="81219"/>
                    </a:lnTo>
                    <a:lnTo>
                      <a:pt x="237729" y="75285"/>
                    </a:lnTo>
                    <a:close/>
                    <a:moveTo>
                      <a:pt x="249911" y="75285"/>
                    </a:moveTo>
                    <a:lnTo>
                      <a:pt x="249911" y="81219"/>
                    </a:lnTo>
                    <a:lnTo>
                      <a:pt x="243977" y="81219"/>
                    </a:lnTo>
                    <a:lnTo>
                      <a:pt x="243977" y="75285"/>
                    </a:lnTo>
                    <a:close/>
                    <a:moveTo>
                      <a:pt x="256161" y="75285"/>
                    </a:moveTo>
                    <a:lnTo>
                      <a:pt x="256161" y="81219"/>
                    </a:lnTo>
                    <a:lnTo>
                      <a:pt x="250225" y="81219"/>
                    </a:lnTo>
                    <a:lnTo>
                      <a:pt x="250225" y="75285"/>
                    </a:lnTo>
                    <a:close/>
                    <a:moveTo>
                      <a:pt x="262409" y="75285"/>
                    </a:moveTo>
                    <a:lnTo>
                      <a:pt x="262409" y="81219"/>
                    </a:lnTo>
                    <a:lnTo>
                      <a:pt x="256474" y="81219"/>
                    </a:lnTo>
                    <a:lnTo>
                      <a:pt x="256474" y="75285"/>
                    </a:lnTo>
                    <a:close/>
                    <a:moveTo>
                      <a:pt x="268656" y="75285"/>
                    </a:moveTo>
                    <a:lnTo>
                      <a:pt x="268656" y="81219"/>
                    </a:lnTo>
                    <a:lnTo>
                      <a:pt x="262721" y="81219"/>
                    </a:lnTo>
                    <a:lnTo>
                      <a:pt x="262721" y="75285"/>
                    </a:lnTo>
                    <a:close/>
                    <a:moveTo>
                      <a:pt x="274904" y="75285"/>
                    </a:moveTo>
                    <a:lnTo>
                      <a:pt x="274904" y="81219"/>
                    </a:lnTo>
                    <a:lnTo>
                      <a:pt x="268968" y="81219"/>
                    </a:lnTo>
                    <a:lnTo>
                      <a:pt x="268968" y="75285"/>
                    </a:lnTo>
                    <a:close/>
                    <a:moveTo>
                      <a:pt x="6251" y="81532"/>
                    </a:moveTo>
                    <a:lnTo>
                      <a:pt x="6251" y="87466"/>
                    </a:lnTo>
                    <a:lnTo>
                      <a:pt x="315" y="87466"/>
                    </a:lnTo>
                    <a:lnTo>
                      <a:pt x="315" y="81532"/>
                    </a:lnTo>
                    <a:close/>
                    <a:moveTo>
                      <a:pt x="12498" y="81532"/>
                    </a:moveTo>
                    <a:lnTo>
                      <a:pt x="12498" y="87466"/>
                    </a:lnTo>
                    <a:lnTo>
                      <a:pt x="6562" y="87466"/>
                    </a:lnTo>
                    <a:lnTo>
                      <a:pt x="6562" y="81532"/>
                    </a:lnTo>
                    <a:close/>
                    <a:moveTo>
                      <a:pt x="18745" y="81532"/>
                    </a:moveTo>
                    <a:lnTo>
                      <a:pt x="18745" y="87466"/>
                    </a:lnTo>
                    <a:lnTo>
                      <a:pt x="12810" y="87466"/>
                    </a:lnTo>
                    <a:lnTo>
                      <a:pt x="12810" y="81532"/>
                    </a:lnTo>
                    <a:close/>
                    <a:moveTo>
                      <a:pt x="24992" y="81532"/>
                    </a:moveTo>
                    <a:lnTo>
                      <a:pt x="24992" y="87466"/>
                    </a:lnTo>
                    <a:lnTo>
                      <a:pt x="19058" y="87466"/>
                    </a:lnTo>
                    <a:lnTo>
                      <a:pt x="19058" y="81532"/>
                    </a:lnTo>
                    <a:close/>
                    <a:moveTo>
                      <a:pt x="31242" y="81532"/>
                    </a:moveTo>
                    <a:lnTo>
                      <a:pt x="31242" y="87466"/>
                    </a:lnTo>
                    <a:lnTo>
                      <a:pt x="25305" y="87466"/>
                    </a:lnTo>
                    <a:lnTo>
                      <a:pt x="25305" y="81532"/>
                    </a:lnTo>
                    <a:close/>
                    <a:moveTo>
                      <a:pt x="37489" y="81532"/>
                    </a:moveTo>
                    <a:lnTo>
                      <a:pt x="37489" y="87466"/>
                    </a:lnTo>
                    <a:lnTo>
                      <a:pt x="31553" y="87466"/>
                    </a:lnTo>
                    <a:lnTo>
                      <a:pt x="31553" y="81532"/>
                    </a:lnTo>
                    <a:close/>
                    <a:moveTo>
                      <a:pt x="43737" y="81532"/>
                    </a:moveTo>
                    <a:lnTo>
                      <a:pt x="43737" y="87466"/>
                    </a:lnTo>
                    <a:lnTo>
                      <a:pt x="37802" y="87466"/>
                    </a:lnTo>
                    <a:lnTo>
                      <a:pt x="37802" y="81532"/>
                    </a:lnTo>
                    <a:close/>
                    <a:moveTo>
                      <a:pt x="49985" y="81532"/>
                    </a:moveTo>
                    <a:lnTo>
                      <a:pt x="49985" y="87466"/>
                    </a:lnTo>
                    <a:lnTo>
                      <a:pt x="44049" y="87466"/>
                    </a:lnTo>
                    <a:lnTo>
                      <a:pt x="44049" y="81532"/>
                    </a:lnTo>
                    <a:close/>
                    <a:moveTo>
                      <a:pt x="56232" y="81532"/>
                    </a:moveTo>
                    <a:lnTo>
                      <a:pt x="56232" y="87466"/>
                    </a:lnTo>
                    <a:lnTo>
                      <a:pt x="50296" y="87466"/>
                    </a:lnTo>
                    <a:lnTo>
                      <a:pt x="50296" y="81532"/>
                    </a:lnTo>
                    <a:close/>
                    <a:moveTo>
                      <a:pt x="62480" y="81532"/>
                    </a:moveTo>
                    <a:lnTo>
                      <a:pt x="62480" y="87466"/>
                    </a:lnTo>
                    <a:lnTo>
                      <a:pt x="56545" y="87466"/>
                    </a:lnTo>
                    <a:lnTo>
                      <a:pt x="56545" y="81532"/>
                    </a:lnTo>
                    <a:close/>
                    <a:moveTo>
                      <a:pt x="68727" y="81532"/>
                    </a:moveTo>
                    <a:lnTo>
                      <a:pt x="68727" y="87466"/>
                    </a:lnTo>
                    <a:lnTo>
                      <a:pt x="62792" y="87466"/>
                    </a:lnTo>
                    <a:lnTo>
                      <a:pt x="62792" y="81532"/>
                    </a:lnTo>
                    <a:close/>
                    <a:moveTo>
                      <a:pt x="74975" y="81532"/>
                    </a:moveTo>
                    <a:lnTo>
                      <a:pt x="74975" y="87466"/>
                    </a:lnTo>
                    <a:lnTo>
                      <a:pt x="69039" y="87466"/>
                    </a:lnTo>
                    <a:lnTo>
                      <a:pt x="69039" y="81532"/>
                    </a:lnTo>
                    <a:close/>
                    <a:moveTo>
                      <a:pt x="81223" y="81532"/>
                    </a:moveTo>
                    <a:lnTo>
                      <a:pt x="81223" y="87466"/>
                    </a:lnTo>
                    <a:lnTo>
                      <a:pt x="75286" y="87466"/>
                    </a:lnTo>
                    <a:lnTo>
                      <a:pt x="75286" y="81532"/>
                    </a:lnTo>
                    <a:close/>
                    <a:moveTo>
                      <a:pt x="87470" y="81532"/>
                    </a:moveTo>
                    <a:lnTo>
                      <a:pt x="87470" y="87466"/>
                    </a:lnTo>
                    <a:lnTo>
                      <a:pt x="81535" y="87466"/>
                    </a:lnTo>
                    <a:lnTo>
                      <a:pt x="81535" y="81532"/>
                    </a:lnTo>
                    <a:close/>
                    <a:moveTo>
                      <a:pt x="93718" y="81532"/>
                    </a:moveTo>
                    <a:lnTo>
                      <a:pt x="93718" y="87466"/>
                    </a:lnTo>
                    <a:lnTo>
                      <a:pt x="87784" y="87466"/>
                    </a:lnTo>
                    <a:lnTo>
                      <a:pt x="87784" y="81532"/>
                    </a:lnTo>
                    <a:close/>
                    <a:moveTo>
                      <a:pt x="99967" y="81532"/>
                    </a:moveTo>
                    <a:lnTo>
                      <a:pt x="99967" y="87466"/>
                    </a:lnTo>
                    <a:lnTo>
                      <a:pt x="94031" y="87466"/>
                    </a:lnTo>
                    <a:lnTo>
                      <a:pt x="94031" y="81532"/>
                    </a:lnTo>
                    <a:close/>
                    <a:moveTo>
                      <a:pt x="106214" y="81532"/>
                    </a:moveTo>
                    <a:lnTo>
                      <a:pt x="106214" y="87466"/>
                    </a:lnTo>
                    <a:lnTo>
                      <a:pt x="100278" y="87466"/>
                    </a:lnTo>
                    <a:lnTo>
                      <a:pt x="100278" y="81532"/>
                    </a:lnTo>
                    <a:close/>
                    <a:moveTo>
                      <a:pt x="112461" y="81532"/>
                    </a:moveTo>
                    <a:lnTo>
                      <a:pt x="112461" y="87466"/>
                    </a:lnTo>
                    <a:lnTo>
                      <a:pt x="106527" y="87466"/>
                    </a:lnTo>
                    <a:lnTo>
                      <a:pt x="106527" y="81532"/>
                    </a:lnTo>
                    <a:close/>
                    <a:moveTo>
                      <a:pt x="118710" y="81532"/>
                    </a:moveTo>
                    <a:lnTo>
                      <a:pt x="118710" y="87466"/>
                    </a:lnTo>
                    <a:lnTo>
                      <a:pt x="112774" y="87466"/>
                    </a:lnTo>
                    <a:lnTo>
                      <a:pt x="112774" y="81532"/>
                    </a:lnTo>
                    <a:close/>
                    <a:moveTo>
                      <a:pt x="124957" y="81532"/>
                    </a:moveTo>
                    <a:lnTo>
                      <a:pt x="124957" y="87466"/>
                    </a:lnTo>
                    <a:lnTo>
                      <a:pt x="119021" y="87466"/>
                    </a:lnTo>
                    <a:lnTo>
                      <a:pt x="119021" y="81532"/>
                    </a:lnTo>
                    <a:close/>
                    <a:moveTo>
                      <a:pt x="131204" y="81532"/>
                    </a:moveTo>
                    <a:lnTo>
                      <a:pt x="131204" y="87466"/>
                    </a:lnTo>
                    <a:lnTo>
                      <a:pt x="125270" y="87466"/>
                    </a:lnTo>
                    <a:lnTo>
                      <a:pt x="125270" y="81532"/>
                    </a:lnTo>
                    <a:close/>
                    <a:moveTo>
                      <a:pt x="137451" y="81532"/>
                    </a:moveTo>
                    <a:lnTo>
                      <a:pt x="137451" y="87466"/>
                    </a:lnTo>
                    <a:lnTo>
                      <a:pt x="131517" y="87466"/>
                    </a:lnTo>
                    <a:lnTo>
                      <a:pt x="131517" y="81532"/>
                    </a:lnTo>
                    <a:close/>
                    <a:moveTo>
                      <a:pt x="143702" y="81532"/>
                    </a:moveTo>
                    <a:lnTo>
                      <a:pt x="143702" y="87466"/>
                    </a:lnTo>
                    <a:lnTo>
                      <a:pt x="137766" y="87466"/>
                    </a:lnTo>
                    <a:lnTo>
                      <a:pt x="137766" y="81532"/>
                    </a:lnTo>
                    <a:close/>
                    <a:moveTo>
                      <a:pt x="149949" y="81532"/>
                    </a:moveTo>
                    <a:lnTo>
                      <a:pt x="149949" y="87466"/>
                    </a:lnTo>
                    <a:lnTo>
                      <a:pt x="144015" y="87466"/>
                    </a:lnTo>
                    <a:lnTo>
                      <a:pt x="144015" y="81532"/>
                    </a:lnTo>
                    <a:close/>
                    <a:moveTo>
                      <a:pt x="156196" y="81532"/>
                    </a:moveTo>
                    <a:lnTo>
                      <a:pt x="156196" y="87466"/>
                    </a:lnTo>
                    <a:lnTo>
                      <a:pt x="150262" y="87466"/>
                    </a:lnTo>
                    <a:lnTo>
                      <a:pt x="150262" y="81532"/>
                    </a:lnTo>
                    <a:close/>
                    <a:moveTo>
                      <a:pt x="162445" y="81532"/>
                    </a:moveTo>
                    <a:lnTo>
                      <a:pt x="162445" y="87466"/>
                    </a:lnTo>
                    <a:lnTo>
                      <a:pt x="156509" y="87466"/>
                    </a:lnTo>
                    <a:lnTo>
                      <a:pt x="156509" y="81532"/>
                    </a:lnTo>
                    <a:close/>
                    <a:moveTo>
                      <a:pt x="168692" y="81532"/>
                    </a:moveTo>
                    <a:lnTo>
                      <a:pt x="168692" y="87466"/>
                    </a:lnTo>
                    <a:lnTo>
                      <a:pt x="162756" y="87466"/>
                    </a:lnTo>
                    <a:lnTo>
                      <a:pt x="162756" y="81532"/>
                    </a:lnTo>
                    <a:close/>
                    <a:moveTo>
                      <a:pt x="174939" y="81532"/>
                    </a:moveTo>
                    <a:lnTo>
                      <a:pt x="174939" y="87466"/>
                    </a:lnTo>
                    <a:lnTo>
                      <a:pt x="169005" y="87466"/>
                    </a:lnTo>
                    <a:lnTo>
                      <a:pt x="169005" y="81532"/>
                    </a:lnTo>
                    <a:close/>
                    <a:moveTo>
                      <a:pt x="181186" y="81532"/>
                    </a:moveTo>
                    <a:lnTo>
                      <a:pt x="181186" y="87466"/>
                    </a:lnTo>
                    <a:lnTo>
                      <a:pt x="175252" y="87466"/>
                    </a:lnTo>
                    <a:lnTo>
                      <a:pt x="175252" y="81532"/>
                    </a:lnTo>
                    <a:close/>
                    <a:moveTo>
                      <a:pt x="187435" y="81532"/>
                    </a:moveTo>
                    <a:lnTo>
                      <a:pt x="187435" y="87466"/>
                    </a:lnTo>
                    <a:lnTo>
                      <a:pt x="181499" y="87466"/>
                    </a:lnTo>
                    <a:lnTo>
                      <a:pt x="181499" y="81532"/>
                    </a:lnTo>
                    <a:close/>
                    <a:moveTo>
                      <a:pt x="193684" y="81532"/>
                    </a:moveTo>
                    <a:lnTo>
                      <a:pt x="193684" y="87466"/>
                    </a:lnTo>
                    <a:lnTo>
                      <a:pt x="187749" y="87466"/>
                    </a:lnTo>
                    <a:lnTo>
                      <a:pt x="187749" y="81532"/>
                    </a:lnTo>
                    <a:close/>
                    <a:moveTo>
                      <a:pt x="199931" y="81532"/>
                    </a:moveTo>
                    <a:lnTo>
                      <a:pt x="199931" y="87466"/>
                    </a:lnTo>
                    <a:lnTo>
                      <a:pt x="193996" y="87466"/>
                    </a:lnTo>
                    <a:lnTo>
                      <a:pt x="193996" y="81532"/>
                    </a:lnTo>
                    <a:close/>
                    <a:moveTo>
                      <a:pt x="206180" y="81532"/>
                    </a:moveTo>
                    <a:lnTo>
                      <a:pt x="206180" y="87466"/>
                    </a:lnTo>
                    <a:lnTo>
                      <a:pt x="200244" y="87466"/>
                    </a:lnTo>
                    <a:lnTo>
                      <a:pt x="200244" y="81532"/>
                    </a:lnTo>
                    <a:close/>
                    <a:moveTo>
                      <a:pt x="212427" y="81532"/>
                    </a:moveTo>
                    <a:lnTo>
                      <a:pt x="212427" y="87466"/>
                    </a:lnTo>
                    <a:lnTo>
                      <a:pt x="206491" y="87466"/>
                    </a:lnTo>
                    <a:lnTo>
                      <a:pt x="206491" y="81532"/>
                    </a:lnTo>
                    <a:close/>
                    <a:moveTo>
                      <a:pt x="218674" y="81532"/>
                    </a:moveTo>
                    <a:lnTo>
                      <a:pt x="218674" y="87466"/>
                    </a:lnTo>
                    <a:lnTo>
                      <a:pt x="212739" y="87466"/>
                    </a:lnTo>
                    <a:lnTo>
                      <a:pt x="212739" y="81532"/>
                    </a:lnTo>
                    <a:close/>
                    <a:moveTo>
                      <a:pt x="224921" y="81532"/>
                    </a:moveTo>
                    <a:lnTo>
                      <a:pt x="224921" y="87466"/>
                    </a:lnTo>
                    <a:lnTo>
                      <a:pt x="218987" y="87466"/>
                    </a:lnTo>
                    <a:lnTo>
                      <a:pt x="218987" y="81532"/>
                    </a:lnTo>
                    <a:close/>
                    <a:moveTo>
                      <a:pt x="231170" y="81532"/>
                    </a:moveTo>
                    <a:lnTo>
                      <a:pt x="231170" y="87466"/>
                    </a:lnTo>
                    <a:lnTo>
                      <a:pt x="225234" y="87466"/>
                    </a:lnTo>
                    <a:lnTo>
                      <a:pt x="225234" y="81532"/>
                    </a:lnTo>
                    <a:close/>
                    <a:moveTo>
                      <a:pt x="237417" y="81532"/>
                    </a:moveTo>
                    <a:lnTo>
                      <a:pt x="237417" y="87466"/>
                    </a:lnTo>
                    <a:lnTo>
                      <a:pt x="231481" y="87466"/>
                    </a:lnTo>
                    <a:lnTo>
                      <a:pt x="231481" y="81532"/>
                    </a:lnTo>
                    <a:close/>
                    <a:moveTo>
                      <a:pt x="243664" y="81532"/>
                    </a:moveTo>
                    <a:lnTo>
                      <a:pt x="243664" y="87466"/>
                    </a:lnTo>
                    <a:lnTo>
                      <a:pt x="237729" y="87466"/>
                    </a:lnTo>
                    <a:lnTo>
                      <a:pt x="237729" y="81532"/>
                    </a:lnTo>
                    <a:close/>
                    <a:moveTo>
                      <a:pt x="249911" y="81532"/>
                    </a:moveTo>
                    <a:lnTo>
                      <a:pt x="249911" y="87466"/>
                    </a:lnTo>
                    <a:lnTo>
                      <a:pt x="243977" y="87466"/>
                    </a:lnTo>
                    <a:lnTo>
                      <a:pt x="243977" y="81532"/>
                    </a:lnTo>
                    <a:close/>
                    <a:moveTo>
                      <a:pt x="256161" y="81532"/>
                    </a:moveTo>
                    <a:lnTo>
                      <a:pt x="256161" y="87466"/>
                    </a:lnTo>
                    <a:lnTo>
                      <a:pt x="250225" y="87466"/>
                    </a:lnTo>
                    <a:lnTo>
                      <a:pt x="250225" y="81532"/>
                    </a:lnTo>
                    <a:close/>
                    <a:moveTo>
                      <a:pt x="262409" y="81532"/>
                    </a:moveTo>
                    <a:lnTo>
                      <a:pt x="262409" y="87466"/>
                    </a:lnTo>
                    <a:lnTo>
                      <a:pt x="256474" y="87466"/>
                    </a:lnTo>
                    <a:lnTo>
                      <a:pt x="256474" y="81532"/>
                    </a:lnTo>
                    <a:close/>
                    <a:moveTo>
                      <a:pt x="268656" y="81532"/>
                    </a:moveTo>
                    <a:lnTo>
                      <a:pt x="268656" y="87466"/>
                    </a:lnTo>
                    <a:lnTo>
                      <a:pt x="262721" y="87466"/>
                    </a:lnTo>
                    <a:lnTo>
                      <a:pt x="262721" y="81532"/>
                    </a:lnTo>
                    <a:close/>
                    <a:moveTo>
                      <a:pt x="274904" y="81532"/>
                    </a:moveTo>
                    <a:lnTo>
                      <a:pt x="274904" y="87466"/>
                    </a:lnTo>
                    <a:lnTo>
                      <a:pt x="268968" y="87466"/>
                    </a:lnTo>
                    <a:lnTo>
                      <a:pt x="268968" y="81532"/>
                    </a:lnTo>
                    <a:close/>
                    <a:moveTo>
                      <a:pt x="6251" y="87779"/>
                    </a:moveTo>
                    <a:lnTo>
                      <a:pt x="6251" y="93713"/>
                    </a:lnTo>
                    <a:lnTo>
                      <a:pt x="315" y="93713"/>
                    </a:lnTo>
                    <a:lnTo>
                      <a:pt x="315" y="87779"/>
                    </a:lnTo>
                    <a:close/>
                    <a:moveTo>
                      <a:pt x="12498" y="87779"/>
                    </a:moveTo>
                    <a:lnTo>
                      <a:pt x="12498" y="93713"/>
                    </a:lnTo>
                    <a:lnTo>
                      <a:pt x="6562" y="93713"/>
                    </a:lnTo>
                    <a:lnTo>
                      <a:pt x="6562" y="87779"/>
                    </a:lnTo>
                    <a:close/>
                    <a:moveTo>
                      <a:pt x="18745" y="87779"/>
                    </a:moveTo>
                    <a:lnTo>
                      <a:pt x="18745" y="93713"/>
                    </a:lnTo>
                    <a:lnTo>
                      <a:pt x="12810" y="93713"/>
                    </a:lnTo>
                    <a:lnTo>
                      <a:pt x="12810" y="87779"/>
                    </a:lnTo>
                    <a:close/>
                    <a:moveTo>
                      <a:pt x="24992" y="87779"/>
                    </a:moveTo>
                    <a:lnTo>
                      <a:pt x="24992" y="93713"/>
                    </a:lnTo>
                    <a:lnTo>
                      <a:pt x="19058" y="93713"/>
                    </a:lnTo>
                    <a:lnTo>
                      <a:pt x="19058" y="87779"/>
                    </a:lnTo>
                    <a:close/>
                    <a:moveTo>
                      <a:pt x="31242" y="87779"/>
                    </a:moveTo>
                    <a:lnTo>
                      <a:pt x="31242" y="93713"/>
                    </a:lnTo>
                    <a:lnTo>
                      <a:pt x="25305" y="93713"/>
                    </a:lnTo>
                    <a:lnTo>
                      <a:pt x="25305" y="87779"/>
                    </a:lnTo>
                    <a:close/>
                    <a:moveTo>
                      <a:pt x="37489" y="87779"/>
                    </a:moveTo>
                    <a:lnTo>
                      <a:pt x="37489" y="93713"/>
                    </a:lnTo>
                    <a:lnTo>
                      <a:pt x="31553" y="93713"/>
                    </a:lnTo>
                    <a:lnTo>
                      <a:pt x="31553" y="87779"/>
                    </a:lnTo>
                    <a:close/>
                    <a:moveTo>
                      <a:pt x="43737" y="87779"/>
                    </a:moveTo>
                    <a:lnTo>
                      <a:pt x="43737" y="93713"/>
                    </a:lnTo>
                    <a:lnTo>
                      <a:pt x="37802" y="93713"/>
                    </a:lnTo>
                    <a:lnTo>
                      <a:pt x="37802" y="87779"/>
                    </a:lnTo>
                    <a:close/>
                    <a:moveTo>
                      <a:pt x="49985" y="87779"/>
                    </a:moveTo>
                    <a:lnTo>
                      <a:pt x="49985" y="93713"/>
                    </a:lnTo>
                    <a:lnTo>
                      <a:pt x="44049" y="93713"/>
                    </a:lnTo>
                    <a:lnTo>
                      <a:pt x="44049" y="87779"/>
                    </a:lnTo>
                    <a:close/>
                    <a:moveTo>
                      <a:pt x="56232" y="87779"/>
                    </a:moveTo>
                    <a:lnTo>
                      <a:pt x="56232" y="93713"/>
                    </a:lnTo>
                    <a:lnTo>
                      <a:pt x="50296" y="93713"/>
                    </a:lnTo>
                    <a:lnTo>
                      <a:pt x="50296" y="87779"/>
                    </a:lnTo>
                    <a:close/>
                    <a:moveTo>
                      <a:pt x="62480" y="87779"/>
                    </a:moveTo>
                    <a:lnTo>
                      <a:pt x="62480" y="93713"/>
                    </a:lnTo>
                    <a:lnTo>
                      <a:pt x="56545" y="93713"/>
                    </a:lnTo>
                    <a:lnTo>
                      <a:pt x="56545" y="87779"/>
                    </a:lnTo>
                    <a:close/>
                    <a:moveTo>
                      <a:pt x="68727" y="87779"/>
                    </a:moveTo>
                    <a:lnTo>
                      <a:pt x="68727" y="93713"/>
                    </a:lnTo>
                    <a:lnTo>
                      <a:pt x="62792" y="93713"/>
                    </a:lnTo>
                    <a:lnTo>
                      <a:pt x="62792" y="87779"/>
                    </a:lnTo>
                    <a:close/>
                    <a:moveTo>
                      <a:pt x="74975" y="87779"/>
                    </a:moveTo>
                    <a:lnTo>
                      <a:pt x="74975" y="93713"/>
                    </a:lnTo>
                    <a:lnTo>
                      <a:pt x="69039" y="93713"/>
                    </a:lnTo>
                    <a:lnTo>
                      <a:pt x="69039" y="87779"/>
                    </a:lnTo>
                    <a:close/>
                    <a:moveTo>
                      <a:pt x="81223" y="87779"/>
                    </a:moveTo>
                    <a:lnTo>
                      <a:pt x="81223" y="93713"/>
                    </a:lnTo>
                    <a:lnTo>
                      <a:pt x="75286" y="93713"/>
                    </a:lnTo>
                    <a:lnTo>
                      <a:pt x="75286" y="87779"/>
                    </a:lnTo>
                    <a:close/>
                    <a:moveTo>
                      <a:pt x="87470" y="87779"/>
                    </a:moveTo>
                    <a:lnTo>
                      <a:pt x="87470" y="93713"/>
                    </a:lnTo>
                    <a:lnTo>
                      <a:pt x="81535" y="93713"/>
                    </a:lnTo>
                    <a:lnTo>
                      <a:pt x="81535" y="87779"/>
                    </a:lnTo>
                    <a:close/>
                    <a:moveTo>
                      <a:pt x="93718" y="87779"/>
                    </a:moveTo>
                    <a:lnTo>
                      <a:pt x="93718" y="93713"/>
                    </a:lnTo>
                    <a:lnTo>
                      <a:pt x="87784" y="93713"/>
                    </a:lnTo>
                    <a:lnTo>
                      <a:pt x="87784" y="87779"/>
                    </a:lnTo>
                    <a:close/>
                    <a:moveTo>
                      <a:pt x="162445" y="87779"/>
                    </a:moveTo>
                    <a:lnTo>
                      <a:pt x="162445" y="93713"/>
                    </a:lnTo>
                    <a:lnTo>
                      <a:pt x="156509" y="93713"/>
                    </a:lnTo>
                    <a:lnTo>
                      <a:pt x="156509" y="87779"/>
                    </a:lnTo>
                    <a:close/>
                    <a:moveTo>
                      <a:pt x="168692" y="87779"/>
                    </a:moveTo>
                    <a:lnTo>
                      <a:pt x="168692" y="93713"/>
                    </a:lnTo>
                    <a:lnTo>
                      <a:pt x="162756" y="93713"/>
                    </a:lnTo>
                    <a:lnTo>
                      <a:pt x="162756" y="87779"/>
                    </a:lnTo>
                    <a:close/>
                    <a:moveTo>
                      <a:pt x="174939" y="87779"/>
                    </a:moveTo>
                    <a:lnTo>
                      <a:pt x="174939" y="93713"/>
                    </a:lnTo>
                    <a:lnTo>
                      <a:pt x="169005" y="93713"/>
                    </a:lnTo>
                    <a:lnTo>
                      <a:pt x="169005" y="87779"/>
                    </a:lnTo>
                    <a:close/>
                    <a:moveTo>
                      <a:pt x="181186" y="87779"/>
                    </a:moveTo>
                    <a:lnTo>
                      <a:pt x="181186" y="93713"/>
                    </a:lnTo>
                    <a:lnTo>
                      <a:pt x="175252" y="93713"/>
                    </a:lnTo>
                    <a:lnTo>
                      <a:pt x="175252" y="87779"/>
                    </a:lnTo>
                    <a:close/>
                    <a:moveTo>
                      <a:pt x="187435" y="87779"/>
                    </a:moveTo>
                    <a:lnTo>
                      <a:pt x="187435" y="93713"/>
                    </a:lnTo>
                    <a:lnTo>
                      <a:pt x="181499" y="93713"/>
                    </a:lnTo>
                    <a:lnTo>
                      <a:pt x="181499" y="87779"/>
                    </a:lnTo>
                    <a:close/>
                    <a:moveTo>
                      <a:pt x="193684" y="87779"/>
                    </a:moveTo>
                    <a:lnTo>
                      <a:pt x="193684" y="93713"/>
                    </a:lnTo>
                    <a:lnTo>
                      <a:pt x="187749" y="93713"/>
                    </a:lnTo>
                    <a:lnTo>
                      <a:pt x="187749" y="87779"/>
                    </a:lnTo>
                    <a:close/>
                    <a:moveTo>
                      <a:pt x="199931" y="87779"/>
                    </a:moveTo>
                    <a:lnTo>
                      <a:pt x="199931" y="93713"/>
                    </a:lnTo>
                    <a:lnTo>
                      <a:pt x="193996" y="93713"/>
                    </a:lnTo>
                    <a:lnTo>
                      <a:pt x="193996" y="87779"/>
                    </a:lnTo>
                    <a:close/>
                    <a:moveTo>
                      <a:pt x="206180" y="87779"/>
                    </a:moveTo>
                    <a:lnTo>
                      <a:pt x="206180" y="93713"/>
                    </a:lnTo>
                    <a:lnTo>
                      <a:pt x="200244" y="93713"/>
                    </a:lnTo>
                    <a:lnTo>
                      <a:pt x="200244" y="87779"/>
                    </a:lnTo>
                    <a:close/>
                    <a:moveTo>
                      <a:pt x="212427" y="87779"/>
                    </a:moveTo>
                    <a:lnTo>
                      <a:pt x="212427" y="93713"/>
                    </a:lnTo>
                    <a:lnTo>
                      <a:pt x="206491" y="93713"/>
                    </a:lnTo>
                    <a:lnTo>
                      <a:pt x="206491" y="87779"/>
                    </a:lnTo>
                    <a:close/>
                    <a:moveTo>
                      <a:pt x="99967" y="87781"/>
                    </a:moveTo>
                    <a:lnTo>
                      <a:pt x="99967" y="93717"/>
                    </a:lnTo>
                    <a:lnTo>
                      <a:pt x="94031" y="93717"/>
                    </a:lnTo>
                    <a:lnTo>
                      <a:pt x="94031" y="87781"/>
                    </a:lnTo>
                    <a:close/>
                    <a:moveTo>
                      <a:pt x="106214" y="87781"/>
                    </a:moveTo>
                    <a:lnTo>
                      <a:pt x="106214" y="93717"/>
                    </a:lnTo>
                    <a:lnTo>
                      <a:pt x="100278" y="93717"/>
                    </a:lnTo>
                    <a:lnTo>
                      <a:pt x="100278" y="87781"/>
                    </a:lnTo>
                    <a:close/>
                    <a:moveTo>
                      <a:pt x="112461" y="87781"/>
                    </a:moveTo>
                    <a:lnTo>
                      <a:pt x="112461" y="93717"/>
                    </a:lnTo>
                    <a:lnTo>
                      <a:pt x="106527" y="93717"/>
                    </a:lnTo>
                    <a:lnTo>
                      <a:pt x="106527" y="87781"/>
                    </a:lnTo>
                    <a:close/>
                    <a:moveTo>
                      <a:pt x="118710" y="87781"/>
                    </a:moveTo>
                    <a:lnTo>
                      <a:pt x="118710" y="93717"/>
                    </a:lnTo>
                    <a:lnTo>
                      <a:pt x="112774" y="93717"/>
                    </a:lnTo>
                    <a:lnTo>
                      <a:pt x="112774" y="87781"/>
                    </a:lnTo>
                    <a:close/>
                    <a:moveTo>
                      <a:pt x="124957" y="87781"/>
                    </a:moveTo>
                    <a:lnTo>
                      <a:pt x="124957" y="93717"/>
                    </a:lnTo>
                    <a:lnTo>
                      <a:pt x="119021" y="93717"/>
                    </a:lnTo>
                    <a:lnTo>
                      <a:pt x="119021" y="87781"/>
                    </a:lnTo>
                    <a:close/>
                    <a:moveTo>
                      <a:pt x="131204" y="87781"/>
                    </a:moveTo>
                    <a:lnTo>
                      <a:pt x="131204" y="93717"/>
                    </a:lnTo>
                    <a:lnTo>
                      <a:pt x="125270" y="93717"/>
                    </a:lnTo>
                    <a:lnTo>
                      <a:pt x="125270" y="87781"/>
                    </a:lnTo>
                    <a:close/>
                    <a:moveTo>
                      <a:pt x="137451" y="87781"/>
                    </a:moveTo>
                    <a:lnTo>
                      <a:pt x="137451" y="93717"/>
                    </a:lnTo>
                    <a:lnTo>
                      <a:pt x="131517" y="93717"/>
                    </a:lnTo>
                    <a:lnTo>
                      <a:pt x="131517" y="87781"/>
                    </a:lnTo>
                    <a:close/>
                    <a:moveTo>
                      <a:pt x="143702" y="87781"/>
                    </a:moveTo>
                    <a:lnTo>
                      <a:pt x="143702" y="93717"/>
                    </a:lnTo>
                    <a:lnTo>
                      <a:pt x="137766" y="93717"/>
                    </a:lnTo>
                    <a:lnTo>
                      <a:pt x="137766" y="87781"/>
                    </a:lnTo>
                    <a:close/>
                    <a:moveTo>
                      <a:pt x="149949" y="87781"/>
                    </a:moveTo>
                    <a:lnTo>
                      <a:pt x="149949" y="93717"/>
                    </a:lnTo>
                    <a:lnTo>
                      <a:pt x="144015" y="93717"/>
                    </a:lnTo>
                    <a:lnTo>
                      <a:pt x="144015" y="87781"/>
                    </a:lnTo>
                    <a:close/>
                    <a:moveTo>
                      <a:pt x="156196" y="87781"/>
                    </a:moveTo>
                    <a:lnTo>
                      <a:pt x="156196" y="93717"/>
                    </a:lnTo>
                    <a:lnTo>
                      <a:pt x="150262" y="93717"/>
                    </a:lnTo>
                    <a:lnTo>
                      <a:pt x="150262" y="87781"/>
                    </a:lnTo>
                    <a:close/>
                    <a:moveTo>
                      <a:pt x="218674" y="87781"/>
                    </a:moveTo>
                    <a:lnTo>
                      <a:pt x="218674" y="93717"/>
                    </a:lnTo>
                    <a:lnTo>
                      <a:pt x="212739" y="93717"/>
                    </a:lnTo>
                    <a:lnTo>
                      <a:pt x="212739" y="87781"/>
                    </a:lnTo>
                    <a:close/>
                    <a:moveTo>
                      <a:pt x="224921" y="87781"/>
                    </a:moveTo>
                    <a:lnTo>
                      <a:pt x="224921" y="93717"/>
                    </a:lnTo>
                    <a:lnTo>
                      <a:pt x="218987" y="93717"/>
                    </a:lnTo>
                    <a:lnTo>
                      <a:pt x="218987" y="87781"/>
                    </a:lnTo>
                    <a:close/>
                    <a:moveTo>
                      <a:pt x="231170" y="87781"/>
                    </a:moveTo>
                    <a:lnTo>
                      <a:pt x="231170" y="93717"/>
                    </a:lnTo>
                    <a:lnTo>
                      <a:pt x="225234" y="93717"/>
                    </a:lnTo>
                    <a:lnTo>
                      <a:pt x="225234" y="87781"/>
                    </a:lnTo>
                    <a:close/>
                    <a:moveTo>
                      <a:pt x="237417" y="87781"/>
                    </a:moveTo>
                    <a:lnTo>
                      <a:pt x="237417" y="93717"/>
                    </a:lnTo>
                    <a:lnTo>
                      <a:pt x="231481" y="93717"/>
                    </a:lnTo>
                    <a:lnTo>
                      <a:pt x="231481" y="87781"/>
                    </a:lnTo>
                    <a:close/>
                    <a:moveTo>
                      <a:pt x="243664" y="87781"/>
                    </a:moveTo>
                    <a:lnTo>
                      <a:pt x="243664" y="93717"/>
                    </a:lnTo>
                    <a:lnTo>
                      <a:pt x="237729" y="93717"/>
                    </a:lnTo>
                    <a:lnTo>
                      <a:pt x="237729" y="87781"/>
                    </a:lnTo>
                    <a:close/>
                    <a:moveTo>
                      <a:pt x="249911" y="87781"/>
                    </a:moveTo>
                    <a:lnTo>
                      <a:pt x="249911" y="93717"/>
                    </a:lnTo>
                    <a:lnTo>
                      <a:pt x="243977" y="93717"/>
                    </a:lnTo>
                    <a:lnTo>
                      <a:pt x="243977" y="87781"/>
                    </a:lnTo>
                    <a:close/>
                    <a:moveTo>
                      <a:pt x="256161" y="87781"/>
                    </a:moveTo>
                    <a:lnTo>
                      <a:pt x="256161" y="93717"/>
                    </a:lnTo>
                    <a:lnTo>
                      <a:pt x="250225" y="93717"/>
                    </a:lnTo>
                    <a:lnTo>
                      <a:pt x="250225" y="87781"/>
                    </a:lnTo>
                    <a:close/>
                    <a:moveTo>
                      <a:pt x="262409" y="87781"/>
                    </a:moveTo>
                    <a:lnTo>
                      <a:pt x="262409" y="93717"/>
                    </a:lnTo>
                    <a:lnTo>
                      <a:pt x="256474" y="93717"/>
                    </a:lnTo>
                    <a:lnTo>
                      <a:pt x="256474" y="87781"/>
                    </a:lnTo>
                    <a:close/>
                    <a:moveTo>
                      <a:pt x="268656" y="87781"/>
                    </a:moveTo>
                    <a:lnTo>
                      <a:pt x="268656" y="93717"/>
                    </a:lnTo>
                    <a:lnTo>
                      <a:pt x="262721" y="93717"/>
                    </a:lnTo>
                    <a:lnTo>
                      <a:pt x="262721" y="87781"/>
                    </a:lnTo>
                    <a:close/>
                    <a:moveTo>
                      <a:pt x="274904" y="87781"/>
                    </a:moveTo>
                    <a:lnTo>
                      <a:pt x="274904" y="93717"/>
                    </a:lnTo>
                    <a:lnTo>
                      <a:pt x="268968" y="93717"/>
                    </a:lnTo>
                    <a:lnTo>
                      <a:pt x="268968" y="87781"/>
                    </a:lnTo>
                    <a:close/>
                    <a:moveTo>
                      <a:pt x="6251" y="94028"/>
                    </a:moveTo>
                    <a:lnTo>
                      <a:pt x="6251" y="99964"/>
                    </a:lnTo>
                    <a:lnTo>
                      <a:pt x="315" y="99964"/>
                    </a:lnTo>
                    <a:lnTo>
                      <a:pt x="315" y="94028"/>
                    </a:lnTo>
                    <a:close/>
                    <a:moveTo>
                      <a:pt x="12498" y="94028"/>
                    </a:moveTo>
                    <a:lnTo>
                      <a:pt x="12498" y="99964"/>
                    </a:lnTo>
                    <a:lnTo>
                      <a:pt x="6562" y="99964"/>
                    </a:lnTo>
                    <a:lnTo>
                      <a:pt x="6562" y="94028"/>
                    </a:lnTo>
                    <a:close/>
                    <a:moveTo>
                      <a:pt x="18745" y="94028"/>
                    </a:moveTo>
                    <a:lnTo>
                      <a:pt x="18745" y="99964"/>
                    </a:lnTo>
                    <a:lnTo>
                      <a:pt x="12810" y="99964"/>
                    </a:lnTo>
                    <a:lnTo>
                      <a:pt x="12810" y="94028"/>
                    </a:lnTo>
                    <a:close/>
                    <a:moveTo>
                      <a:pt x="24992" y="94028"/>
                    </a:moveTo>
                    <a:lnTo>
                      <a:pt x="24992" y="99964"/>
                    </a:lnTo>
                    <a:lnTo>
                      <a:pt x="19058" y="99964"/>
                    </a:lnTo>
                    <a:lnTo>
                      <a:pt x="19058" y="94028"/>
                    </a:lnTo>
                    <a:close/>
                    <a:moveTo>
                      <a:pt x="31242" y="94028"/>
                    </a:moveTo>
                    <a:lnTo>
                      <a:pt x="31242" y="99964"/>
                    </a:lnTo>
                    <a:lnTo>
                      <a:pt x="25305" y="99964"/>
                    </a:lnTo>
                    <a:lnTo>
                      <a:pt x="25305" y="94028"/>
                    </a:lnTo>
                    <a:close/>
                    <a:moveTo>
                      <a:pt x="37489" y="94028"/>
                    </a:moveTo>
                    <a:lnTo>
                      <a:pt x="37489" y="99964"/>
                    </a:lnTo>
                    <a:lnTo>
                      <a:pt x="31553" y="99964"/>
                    </a:lnTo>
                    <a:lnTo>
                      <a:pt x="31553" y="94028"/>
                    </a:lnTo>
                    <a:close/>
                    <a:moveTo>
                      <a:pt x="43737" y="94028"/>
                    </a:moveTo>
                    <a:lnTo>
                      <a:pt x="43737" y="99964"/>
                    </a:lnTo>
                    <a:lnTo>
                      <a:pt x="37802" y="99964"/>
                    </a:lnTo>
                    <a:lnTo>
                      <a:pt x="37802" y="94028"/>
                    </a:lnTo>
                    <a:close/>
                    <a:moveTo>
                      <a:pt x="49985" y="94028"/>
                    </a:moveTo>
                    <a:lnTo>
                      <a:pt x="49985" y="99964"/>
                    </a:lnTo>
                    <a:lnTo>
                      <a:pt x="44049" y="99964"/>
                    </a:lnTo>
                    <a:lnTo>
                      <a:pt x="44049" y="94028"/>
                    </a:lnTo>
                    <a:close/>
                    <a:moveTo>
                      <a:pt x="56232" y="94028"/>
                    </a:moveTo>
                    <a:lnTo>
                      <a:pt x="56232" y="99964"/>
                    </a:lnTo>
                    <a:lnTo>
                      <a:pt x="50296" y="99964"/>
                    </a:lnTo>
                    <a:lnTo>
                      <a:pt x="50296" y="94028"/>
                    </a:lnTo>
                    <a:close/>
                    <a:moveTo>
                      <a:pt x="62480" y="94028"/>
                    </a:moveTo>
                    <a:lnTo>
                      <a:pt x="62480" y="99964"/>
                    </a:lnTo>
                    <a:lnTo>
                      <a:pt x="56545" y="99964"/>
                    </a:lnTo>
                    <a:lnTo>
                      <a:pt x="56545" y="94028"/>
                    </a:lnTo>
                    <a:close/>
                    <a:moveTo>
                      <a:pt x="68727" y="94028"/>
                    </a:moveTo>
                    <a:lnTo>
                      <a:pt x="68727" y="99964"/>
                    </a:lnTo>
                    <a:lnTo>
                      <a:pt x="62792" y="99964"/>
                    </a:lnTo>
                    <a:lnTo>
                      <a:pt x="62792" y="94028"/>
                    </a:lnTo>
                    <a:close/>
                    <a:moveTo>
                      <a:pt x="74975" y="94028"/>
                    </a:moveTo>
                    <a:lnTo>
                      <a:pt x="74975" y="99964"/>
                    </a:lnTo>
                    <a:lnTo>
                      <a:pt x="69039" y="99964"/>
                    </a:lnTo>
                    <a:lnTo>
                      <a:pt x="69039" y="94028"/>
                    </a:lnTo>
                    <a:close/>
                    <a:moveTo>
                      <a:pt x="81223" y="94028"/>
                    </a:moveTo>
                    <a:lnTo>
                      <a:pt x="81223" y="99964"/>
                    </a:lnTo>
                    <a:lnTo>
                      <a:pt x="75286" y="99964"/>
                    </a:lnTo>
                    <a:lnTo>
                      <a:pt x="75286" y="94028"/>
                    </a:lnTo>
                    <a:close/>
                    <a:moveTo>
                      <a:pt x="87470" y="94028"/>
                    </a:moveTo>
                    <a:lnTo>
                      <a:pt x="87470" y="99964"/>
                    </a:lnTo>
                    <a:lnTo>
                      <a:pt x="81535" y="99964"/>
                    </a:lnTo>
                    <a:lnTo>
                      <a:pt x="81535" y="94028"/>
                    </a:lnTo>
                    <a:close/>
                    <a:moveTo>
                      <a:pt x="93718" y="94028"/>
                    </a:moveTo>
                    <a:lnTo>
                      <a:pt x="93718" y="99964"/>
                    </a:lnTo>
                    <a:lnTo>
                      <a:pt x="87784" y="99964"/>
                    </a:lnTo>
                    <a:lnTo>
                      <a:pt x="87784" y="94028"/>
                    </a:lnTo>
                    <a:close/>
                    <a:moveTo>
                      <a:pt x="99967" y="94028"/>
                    </a:moveTo>
                    <a:lnTo>
                      <a:pt x="99967" y="99964"/>
                    </a:lnTo>
                    <a:lnTo>
                      <a:pt x="94031" y="99964"/>
                    </a:lnTo>
                    <a:lnTo>
                      <a:pt x="94031" y="94028"/>
                    </a:lnTo>
                    <a:close/>
                    <a:moveTo>
                      <a:pt x="106214" y="94029"/>
                    </a:moveTo>
                    <a:lnTo>
                      <a:pt x="106214" y="99964"/>
                    </a:lnTo>
                    <a:lnTo>
                      <a:pt x="100278" y="99964"/>
                    </a:lnTo>
                    <a:lnTo>
                      <a:pt x="100278" y="94029"/>
                    </a:lnTo>
                    <a:close/>
                    <a:moveTo>
                      <a:pt x="112461" y="94029"/>
                    </a:moveTo>
                    <a:lnTo>
                      <a:pt x="112461" y="99964"/>
                    </a:lnTo>
                    <a:lnTo>
                      <a:pt x="106527" y="99964"/>
                    </a:lnTo>
                    <a:lnTo>
                      <a:pt x="106527" y="94029"/>
                    </a:lnTo>
                    <a:close/>
                    <a:moveTo>
                      <a:pt x="118710" y="94029"/>
                    </a:moveTo>
                    <a:lnTo>
                      <a:pt x="118710" y="99964"/>
                    </a:lnTo>
                    <a:lnTo>
                      <a:pt x="112774" y="99964"/>
                    </a:lnTo>
                    <a:lnTo>
                      <a:pt x="112774" y="94029"/>
                    </a:lnTo>
                    <a:close/>
                    <a:moveTo>
                      <a:pt x="124957" y="94029"/>
                    </a:moveTo>
                    <a:lnTo>
                      <a:pt x="124957" y="99964"/>
                    </a:lnTo>
                    <a:lnTo>
                      <a:pt x="119021" y="99964"/>
                    </a:lnTo>
                    <a:lnTo>
                      <a:pt x="119021" y="94029"/>
                    </a:lnTo>
                    <a:close/>
                    <a:moveTo>
                      <a:pt x="131204" y="94029"/>
                    </a:moveTo>
                    <a:lnTo>
                      <a:pt x="131204" y="99964"/>
                    </a:lnTo>
                    <a:lnTo>
                      <a:pt x="125270" y="99964"/>
                    </a:lnTo>
                    <a:lnTo>
                      <a:pt x="125270" y="94029"/>
                    </a:lnTo>
                    <a:close/>
                    <a:moveTo>
                      <a:pt x="137451" y="94029"/>
                    </a:moveTo>
                    <a:lnTo>
                      <a:pt x="137451" y="99964"/>
                    </a:lnTo>
                    <a:lnTo>
                      <a:pt x="131517" y="99964"/>
                    </a:lnTo>
                    <a:lnTo>
                      <a:pt x="131517" y="94029"/>
                    </a:lnTo>
                    <a:close/>
                    <a:moveTo>
                      <a:pt x="143702" y="94029"/>
                    </a:moveTo>
                    <a:lnTo>
                      <a:pt x="143702" y="99964"/>
                    </a:lnTo>
                    <a:lnTo>
                      <a:pt x="137766" y="99964"/>
                    </a:lnTo>
                    <a:lnTo>
                      <a:pt x="137766" y="94029"/>
                    </a:lnTo>
                    <a:close/>
                    <a:moveTo>
                      <a:pt x="149949" y="94029"/>
                    </a:moveTo>
                    <a:lnTo>
                      <a:pt x="149949" y="99964"/>
                    </a:lnTo>
                    <a:lnTo>
                      <a:pt x="144015" y="99964"/>
                    </a:lnTo>
                    <a:lnTo>
                      <a:pt x="144015" y="94029"/>
                    </a:lnTo>
                    <a:close/>
                    <a:moveTo>
                      <a:pt x="156196" y="94029"/>
                    </a:moveTo>
                    <a:lnTo>
                      <a:pt x="156196" y="99964"/>
                    </a:lnTo>
                    <a:lnTo>
                      <a:pt x="150262" y="99964"/>
                    </a:lnTo>
                    <a:lnTo>
                      <a:pt x="150262" y="94029"/>
                    </a:lnTo>
                    <a:close/>
                    <a:moveTo>
                      <a:pt x="162445" y="94028"/>
                    </a:moveTo>
                    <a:lnTo>
                      <a:pt x="162445" y="99964"/>
                    </a:lnTo>
                    <a:lnTo>
                      <a:pt x="156509" y="99964"/>
                    </a:lnTo>
                    <a:lnTo>
                      <a:pt x="156509" y="94028"/>
                    </a:lnTo>
                    <a:close/>
                    <a:moveTo>
                      <a:pt x="168692" y="94028"/>
                    </a:moveTo>
                    <a:lnTo>
                      <a:pt x="168692" y="99964"/>
                    </a:lnTo>
                    <a:lnTo>
                      <a:pt x="162756" y="99964"/>
                    </a:lnTo>
                    <a:lnTo>
                      <a:pt x="162756" y="94028"/>
                    </a:lnTo>
                    <a:close/>
                    <a:moveTo>
                      <a:pt x="174939" y="94028"/>
                    </a:moveTo>
                    <a:lnTo>
                      <a:pt x="174939" y="99964"/>
                    </a:lnTo>
                    <a:lnTo>
                      <a:pt x="169005" y="99964"/>
                    </a:lnTo>
                    <a:lnTo>
                      <a:pt x="169005" y="94028"/>
                    </a:lnTo>
                    <a:close/>
                    <a:moveTo>
                      <a:pt x="181186" y="94028"/>
                    </a:moveTo>
                    <a:lnTo>
                      <a:pt x="181186" y="99964"/>
                    </a:lnTo>
                    <a:lnTo>
                      <a:pt x="175252" y="99964"/>
                    </a:lnTo>
                    <a:lnTo>
                      <a:pt x="175252" y="94028"/>
                    </a:lnTo>
                    <a:close/>
                    <a:moveTo>
                      <a:pt x="187435" y="94028"/>
                    </a:moveTo>
                    <a:lnTo>
                      <a:pt x="187435" y="99964"/>
                    </a:lnTo>
                    <a:lnTo>
                      <a:pt x="181499" y="99964"/>
                    </a:lnTo>
                    <a:lnTo>
                      <a:pt x="181499" y="94028"/>
                    </a:lnTo>
                    <a:close/>
                    <a:moveTo>
                      <a:pt x="193684" y="94028"/>
                    </a:moveTo>
                    <a:lnTo>
                      <a:pt x="193684" y="99964"/>
                    </a:lnTo>
                    <a:lnTo>
                      <a:pt x="187749" y="99964"/>
                    </a:lnTo>
                    <a:lnTo>
                      <a:pt x="187749" y="94028"/>
                    </a:lnTo>
                    <a:close/>
                    <a:moveTo>
                      <a:pt x="199931" y="94028"/>
                    </a:moveTo>
                    <a:lnTo>
                      <a:pt x="199931" y="99964"/>
                    </a:lnTo>
                    <a:lnTo>
                      <a:pt x="193996" y="99964"/>
                    </a:lnTo>
                    <a:lnTo>
                      <a:pt x="193996" y="94028"/>
                    </a:lnTo>
                    <a:close/>
                    <a:moveTo>
                      <a:pt x="206180" y="94028"/>
                    </a:moveTo>
                    <a:lnTo>
                      <a:pt x="206180" y="99964"/>
                    </a:lnTo>
                    <a:lnTo>
                      <a:pt x="200244" y="99964"/>
                    </a:lnTo>
                    <a:lnTo>
                      <a:pt x="200244" y="94028"/>
                    </a:lnTo>
                    <a:close/>
                    <a:moveTo>
                      <a:pt x="212427" y="94028"/>
                    </a:moveTo>
                    <a:lnTo>
                      <a:pt x="212427" y="99964"/>
                    </a:lnTo>
                    <a:lnTo>
                      <a:pt x="206491" y="99964"/>
                    </a:lnTo>
                    <a:lnTo>
                      <a:pt x="206491" y="94028"/>
                    </a:lnTo>
                    <a:close/>
                    <a:moveTo>
                      <a:pt x="218674" y="94028"/>
                    </a:moveTo>
                    <a:lnTo>
                      <a:pt x="218674" y="99964"/>
                    </a:lnTo>
                    <a:lnTo>
                      <a:pt x="212739" y="99964"/>
                    </a:lnTo>
                    <a:lnTo>
                      <a:pt x="212739" y="94028"/>
                    </a:lnTo>
                    <a:close/>
                    <a:moveTo>
                      <a:pt x="224921" y="94029"/>
                    </a:moveTo>
                    <a:lnTo>
                      <a:pt x="224921" y="99964"/>
                    </a:lnTo>
                    <a:lnTo>
                      <a:pt x="218987" y="99964"/>
                    </a:lnTo>
                    <a:lnTo>
                      <a:pt x="218987" y="94029"/>
                    </a:lnTo>
                    <a:close/>
                    <a:moveTo>
                      <a:pt x="231170" y="94029"/>
                    </a:moveTo>
                    <a:lnTo>
                      <a:pt x="231170" y="99964"/>
                    </a:lnTo>
                    <a:lnTo>
                      <a:pt x="225234" y="99964"/>
                    </a:lnTo>
                    <a:lnTo>
                      <a:pt x="225234" y="94029"/>
                    </a:lnTo>
                    <a:close/>
                    <a:moveTo>
                      <a:pt x="237417" y="94029"/>
                    </a:moveTo>
                    <a:lnTo>
                      <a:pt x="237417" y="99964"/>
                    </a:lnTo>
                    <a:lnTo>
                      <a:pt x="231481" y="99964"/>
                    </a:lnTo>
                    <a:lnTo>
                      <a:pt x="231481" y="94029"/>
                    </a:lnTo>
                    <a:close/>
                    <a:moveTo>
                      <a:pt x="243664" y="94029"/>
                    </a:moveTo>
                    <a:lnTo>
                      <a:pt x="243664" y="99964"/>
                    </a:lnTo>
                    <a:lnTo>
                      <a:pt x="237729" y="99964"/>
                    </a:lnTo>
                    <a:lnTo>
                      <a:pt x="237729" y="94029"/>
                    </a:lnTo>
                    <a:close/>
                    <a:moveTo>
                      <a:pt x="249911" y="94029"/>
                    </a:moveTo>
                    <a:lnTo>
                      <a:pt x="249911" y="99964"/>
                    </a:lnTo>
                    <a:lnTo>
                      <a:pt x="243977" y="99964"/>
                    </a:lnTo>
                    <a:lnTo>
                      <a:pt x="243977" y="94029"/>
                    </a:lnTo>
                    <a:close/>
                    <a:moveTo>
                      <a:pt x="256161" y="94029"/>
                    </a:moveTo>
                    <a:lnTo>
                      <a:pt x="256161" y="99964"/>
                    </a:lnTo>
                    <a:lnTo>
                      <a:pt x="250225" y="99964"/>
                    </a:lnTo>
                    <a:lnTo>
                      <a:pt x="250225" y="94029"/>
                    </a:lnTo>
                    <a:close/>
                    <a:moveTo>
                      <a:pt x="262409" y="94029"/>
                    </a:moveTo>
                    <a:lnTo>
                      <a:pt x="262409" y="99964"/>
                    </a:lnTo>
                    <a:lnTo>
                      <a:pt x="256474" y="99964"/>
                    </a:lnTo>
                    <a:lnTo>
                      <a:pt x="256474" y="94029"/>
                    </a:lnTo>
                    <a:close/>
                    <a:moveTo>
                      <a:pt x="268656" y="94029"/>
                    </a:moveTo>
                    <a:lnTo>
                      <a:pt x="268656" y="99964"/>
                    </a:lnTo>
                    <a:lnTo>
                      <a:pt x="262721" y="99964"/>
                    </a:lnTo>
                    <a:lnTo>
                      <a:pt x="262721" y="94029"/>
                    </a:lnTo>
                    <a:close/>
                    <a:moveTo>
                      <a:pt x="274904" y="94029"/>
                    </a:moveTo>
                    <a:lnTo>
                      <a:pt x="274904" y="99964"/>
                    </a:lnTo>
                    <a:lnTo>
                      <a:pt x="268968" y="99964"/>
                    </a:lnTo>
                    <a:lnTo>
                      <a:pt x="268968" y="94029"/>
                    </a:lnTo>
                    <a:close/>
                    <a:moveTo>
                      <a:pt x="6251" y="100276"/>
                    </a:moveTo>
                    <a:lnTo>
                      <a:pt x="6251" y="106211"/>
                    </a:lnTo>
                    <a:lnTo>
                      <a:pt x="315" y="106211"/>
                    </a:lnTo>
                    <a:lnTo>
                      <a:pt x="315" y="100276"/>
                    </a:lnTo>
                    <a:close/>
                    <a:moveTo>
                      <a:pt x="12498" y="100276"/>
                    </a:moveTo>
                    <a:lnTo>
                      <a:pt x="12498" y="106211"/>
                    </a:lnTo>
                    <a:lnTo>
                      <a:pt x="6562" y="106211"/>
                    </a:lnTo>
                    <a:lnTo>
                      <a:pt x="6562" y="100276"/>
                    </a:lnTo>
                    <a:close/>
                    <a:moveTo>
                      <a:pt x="18745" y="100276"/>
                    </a:moveTo>
                    <a:lnTo>
                      <a:pt x="18745" y="106211"/>
                    </a:lnTo>
                    <a:lnTo>
                      <a:pt x="12810" y="106211"/>
                    </a:lnTo>
                    <a:lnTo>
                      <a:pt x="12810" y="100276"/>
                    </a:lnTo>
                    <a:close/>
                    <a:moveTo>
                      <a:pt x="24992" y="100276"/>
                    </a:moveTo>
                    <a:lnTo>
                      <a:pt x="24992" y="106211"/>
                    </a:lnTo>
                    <a:lnTo>
                      <a:pt x="19058" y="106211"/>
                    </a:lnTo>
                    <a:lnTo>
                      <a:pt x="19058" y="100276"/>
                    </a:lnTo>
                    <a:close/>
                    <a:moveTo>
                      <a:pt x="31242" y="100276"/>
                    </a:moveTo>
                    <a:lnTo>
                      <a:pt x="31242" y="106211"/>
                    </a:lnTo>
                    <a:lnTo>
                      <a:pt x="25305" y="106211"/>
                    </a:lnTo>
                    <a:lnTo>
                      <a:pt x="25305" y="100276"/>
                    </a:lnTo>
                    <a:close/>
                    <a:moveTo>
                      <a:pt x="37489" y="100276"/>
                    </a:moveTo>
                    <a:lnTo>
                      <a:pt x="37489" y="106211"/>
                    </a:lnTo>
                    <a:lnTo>
                      <a:pt x="31553" y="106211"/>
                    </a:lnTo>
                    <a:lnTo>
                      <a:pt x="31553" y="100276"/>
                    </a:lnTo>
                    <a:close/>
                    <a:moveTo>
                      <a:pt x="43737" y="100276"/>
                    </a:moveTo>
                    <a:lnTo>
                      <a:pt x="43737" y="106211"/>
                    </a:lnTo>
                    <a:lnTo>
                      <a:pt x="37802" y="106211"/>
                    </a:lnTo>
                    <a:lnTo>
                      <a:pt x="37802" y="100276"/>
                    </a:lnTo>
                    <a:close/>
                    <a:moveTo>
                      <a:pt x="49985" y="100276"/>
                    </a:moveTo>
                    <a:lnTo>
                      <a:pt x="49985" y="106211"/>
                    </a:lnTo>
                    <a:lnTo>
                      <a:pt x="44049" y="106211"/>
                    </a:lnTo>
                    <a:lnTo>
                      <a:pt x="44049" y="100276"/>
                    </a:lnTo>
                    <a:close/>
                    <a:moveTo>
                      <a:pt x="56232" y="100276"/>
                    </a:moveTo>
                    <a:lnTo>
                      <a:pt x="56232" y="106211"/>
                    </a:lnTo>
                    <a:lnTo>
                      <a:pt x="50296" y="106211"/>
                    </a:lnTo>
                    <a:lnTo>
                      <a:pt x="50296" y="100276"/>
                    </a:lnTo>
                    <a:close/>
                    <a:moveTo>
                      <a:pt x="62480" y="100276"/>
                    </a:moveTo>
                    <a:lnTo>
                      <a:pt x="62480" y="106211"/>
                    </a:lnTo>
                    <a:lnTo>
                      <a:pt x="56545" y="106211"/>
                    </a:lnTo>
                    <a:lnTo>
                      <a:pt x="56545" y="100276"/>
                    </a:lnTo>
                    <a:close/>
                    <a:moveTo>
                      <a:pt x="68727" y="100276"/>
                    </a:moveTo>
                    <a:lnTo>
                      <a:pt x="68727" y="106211"/>
                    </a:lnTo>
                    <a:lnTo>
                      <a:pt x="62792" y="106211"/>
                    </a:lnTo>
                    <a:lnTo>
                      <a:pt x="62792" y="100276"/>
                    </a:lnTo>
                    <a:close/>
                    <a:moveTo>
                      <a:pt x="74975" y="100276"/>
                    </a:moveTo>
                    <a:lnTo>
                      <a:pt x="74975" y="106211"/>
                    </a:lnTo>
                    <a:lnTo>
                      <a:pt x="69039" y="106211"/>
                    </a:lnTo>
                    <a:lnTo>
                      <a:pt x="69039" y="100276"/>
                    </a:lnTo>
                    <a:close/>
                    <a:moveTo>
                      <a:pt x="81223" y="100276"/>
                    </a:moveTo>
                    <a:lnTo>
                      <a:pt x="81223" y="106211"/>
                    </a:lnTo>
                    <a:lnTo>
                      <a:pt x="75286" y="106211"/>
                    </a:lnTo>
                    <a:lnTo>
                      <a:pt x="75286" y="100276"/>
                    </a:lnTo>
                    <a:close/>
                    <a:moveTo>
                      <a:pt x="87470" y="100276"/>
                    </a:moveTo>
                    <a:lnTo>
                      <a:pt x="87470" y="106211"/>
                    </a:lnTo>
                    <a:lnTo>
                      <a:pt x="81535" y="106211"/>
                    </a:lnTo>
                    <a:lnTo>
                      <a:pt x="81535" y="100276"/>
                    </a:lnTo>
                    <a:close/>
                    <a:moveTo>
                      <a:pt x="93718" y="100276"/>
                    </a:moveTo>
                    <a:lnTo>
                      <a:pt x="93718" y="106211"/>
                    </a:lnTo>
                    <a:lnTo>
                      <a:pt x="87784" y="106211"/>
                    </a:lnTo>
                    <a:lnTo>
                      <a:pt x="87784" y="100276"/>
                    </a:lnTo>
                    <a:close/>
                    <a:moveTo>
                      <a:pt x="99967" y="100276"/>
                    </a:moveTo>
                    <a:lnTo>
                      <a:pt x="99967" y="106211"/>
                    </a:lnTo>
                    <a:lnTo>
                      <a:pt x="94031" y="106211"/>
                    </a:lnTo>
                    <a:lnTo>
                      <a:pt x="94031" y="100276"/>
                    </a:lnTo>
                    <a:close/>
                    <a:moveTo>
                      <a:pt x="106214" y="100276"/>
                    </a:moveTo>
                    <a:lnTo>
                      <a:pt x="106214" y="106211"/>
                    </a:lnTo>
                    <a:lnTo>
                      <a:pt x="100278" y="106211"/>
                    </a:lnTo>
                    <a:lnTo>
                      <a:pt x="100278" y="100276"/>
                    </a:lnTo>
                    <a:close/>
                    <a:moveTo>
                      <a:pt x="112461" y="100276"/>
                    </a:moveTo>
                    <a:lnTo>
                      <a:pt x="112461" y="106211"/>
                    </a:lnTo>
                    <a:lnTo>
                      <a:pt x="106527" y="106211"/>
                    </a:lnTo>
                    <a:lnTo>
                      <a:pt x="106527" y="100276"/>
                    </a:lnTo>
                    <a:close/>
                    <a:moveTo>
                      <a:pt x="118710" y="100276"/>
                    </a:moveTo>
                    <a:lnTo>
                      <a:pt x="118710" y="106211"/>
                    </a:lnTo>
                    <a:lnTo>
                      <a:pt x="112774" y="106211"/>
                    </a:lnTo>
                    <a:lnTo>
                      <a:pt x="112774" y="100276"/>
                    </a:lnTo>
                    <a:close/>
                    <a:moveTo>
                      <a:pt x="124957" y="100276"/>
                    </a:moveTo>
                    <a:lnTo>
                      <a:pt x="124957" y="106211"/>
                    </a:lnTo>
                    <a:lnTo>
                      <a:pt x="119021" y="106211"/>
                    </a:lnTo>
                    <a:lnTo>
                      <a:pt x="119021" y="100276"/>
                    </a:lnTo>
                    <a:close/>
                    <a:moveTo>
                      <a:pt x="131204" y="100276"/>
                    </a:moveTo>
                    <a:lnTo>
                      <a:pt x="131204" y="106211"/>
                    </a:lnTo>
                    <a:lnTo>
                      <a:pt x="125270" y="106211"/>
                    </a:lnTo>
                    <a:lnTo>
                      <a:pt x="125270" y="100276"/>
                    </a:lnTo>
                    <a:close/>
                    <a:moveTo>
                      <a:pt x="137451" y="100276"/>
                    </a:moveTo>
                    <a:lnTo>
                      <a:pt x="137451" y="106211"/>
                    </a:lnTo>
                    <a:lnTo>
                      <a:pt x="131517" y="106211"/>
                    </a:lnTo>
                    <a:lnTo>
                      <a:pt x="131517" y="100276"/>
                    </a:lnTo>
                    <a:close/>
                    <a:moveTo>
                      <a:pt x="143702" y="100276"/>
                    </a:moveTo>
                    <a:lnTo>
                      <a:pt x="143702" y="106211"/>
                    </a:lnTo>
                    <a:lnTo>
                      <a:pt x="137766" y="106211"/>
                    </a:lnTo>
                    <a:lnTo>
                      <a:pt x="137766" y="100276"/>
                    </a:lnTo>
                    <a:close/>
                    <a:moveTo>
                      <a:pt x="149949" y="100276"/>
                    </a:moveTo>
                    <a:lnTo>
                      <a:pt x="149949" y="106211"/>
                    </a:lnTo>
                    <a:lnTo>
                      <a:pt x="144015" y="106211"/>
                    </a:lnTo>
                    <a:lnTo>
                      <a:pt x="144015" y="100276"/>
                    </a:lnTo>
                    <a:close/>
                    <a:moveTo>
                      <a:pt x="156196" y="100276"/>
                    </a:moveTo>
                    <a:lnTo>
                      <a:pt x="156196" y="106211"/>
                    </a:lnTo>
                    <a:lnTo>
                      <a:pt x="150262" y="106211"/>
                    </a:lnTo>
                    <a:lnTo>
                      <a:pt x="150262" y="100276"/>
                    </a:lnTo>
                    <a:close/>
                    <a:moveTo>
                      <a:pt x="162445" y="100276"/>
                    </a:moveTo>
                    <a:lnTo>
                      <a:pt x="162445" y="106211"/>
                    </a:lnTo>
                    <a:lnTo>
                      <a:pt x="156509" y="106211"/>
                    </a:lnTo>
                    <a:lnTo>
                      <a:pt x="156509" y="100276"/>
                    </a:lnTo>
                    <a:close/>
                    <a:moveTo>
                      <a:pt x="168692" y="100276"/>
                    </a:moveTo>
                    <a:lnTo>
                      <a:pt x="168692" y="106211"/>
                    </a:lnTo>
                    <a:lnTo>
                      <a:pt x="162756" y="106211"/>
                    </a:lnTo>
                    <a:lnTo>
                      <a:pt x="162756" y="100276"/>
                    </a:lnTo>
                    <a:close/>
                    <a:moveTo>
                      <a:pt x="174939" y="100276"/>
                    </a:moveTo>
                    <a:lnTo>
                      <a:pt x="174939" y="106211"/>
                    </a:lnTo>
                    <a:lnTo>
                      <a:pt x="169005" y="106211"/>
                    </a:lnTo>
                    <a:lnTo>
                      <a:pt x="169005" y="100276"/>
                    </a:lnTo>
                    <a:close/>
                    <a:moveTo>
                      <a:pt x="181186" y="100276"/>
                    </a:moveTo>
                    <a:lnTo>
                      <a:pt x="181186" y="106211"/>
                    </a:lnTo>
                    <a:lnTo>
                      <a:pt x="175252" y="106211"/>
                    </a:lnTo>
                    <a:lnTo>
                      <a:pt x="175252" y="100276"/>
                    </a:lnTo>
                    <a:close/>
                    <a:moveTo>
                      <a:pt x="187435" y="100276"/>
                    </a:moveTo>
                    <a:lnTo>
                      <a:pt x="187435" y="106211"/>
                    </a:lnTo>
                    <a:lnTo>
                      <a:pt x="181499" y="106211"/>
                    </a:lnTo>
                    <a:lnTo>
                      <a:pt x="181499" y="100276"/>
                    </a:lnTo>
                    <a:close/>
                    <a:moveTo>
                      <a:pt x="193684" y="100276"/>
                    </a:moveTo>
                    <a:lnTo>
                      <a:pt x="193684" y="106211"/>
                    </a:lnTo>
                    <a:lnTo>
                      <a:pt x="187749" y="106211"/>
                    </a:lnTo>
                    <a:lnTo>
                      <a:pt x="187749" y="100276"/>
                    </a:lnTo>
                    <a:close/>
                    <a:moveTo>
                      <a:pt x="199931" y="100276"/>
                    </a:moveTo>
                    <a:lnTo>
                      <a:pt x="199931" y="106211"/>
                    </a:lnTo>
                    <a:lnTo>
                      <a:pt x="193996" y="106211"/>
                    </a:lnTo>
                    <a:lnTo>
                      <a:pt x="193996" y="100276"/>
                    </a:lnTo>
                    <a:close/>
                    <a:moveTo>
                      <a:pt x="206180" y="100276"/>
                    </a:moveTo>
                    <a:lnTo>
                      <a:pt x="206180" y="106211"/>
                    </a:lnTo>
                    <a:lnTo>
                      <a:pt x="200244" y="106211"/>
                    </a:lnTo>
                    <a:lnTo>
                      <a:pt x="200244" y="100276"/>
                    </a:lnTo>
                    <a:close/>
                    <a:moveTo>
                      <a:pt x="212427" y="100276"/>
                    </a:moveTo>
                    <a:lnTo>
                      <a:pt x="212427" y="106211"/>
                    </a:lnTo>
                    <a:lnTo>
                      <a:pt x="206491" y="106211"/>
                    </a:lnTo>
                    <a:lnTo>
                      <a:pt x="206491" y="100276"/>
                    </a:lnTo>
                    <a:close/>
                    <a:moveTo>
                      <a:pt x="218674" y="100276"/>
                    </a:moveTo>
                    <a:lnTo>
                      <a:pt x="218674" y="106211"/>
                    </a:lnTo>
                    <a:lnTo>
                      <a:pt x="212739" y="106211"/>
                    </a:lnTo>
                    <a:lnTo>
                      <a:pt x="212739" y="100276"/>
                    </a:lnTo>
                    <a:close/>
                    <a:moveTo>
                      <a:pt x="224921" y="100276"/>
                    </a:moveTo>
                    <a:lnTo>
                      <a:pt x="224921" y="106211"/>
                    </a:lnTo>
                    <a:lnTo>
                      <a:pt x="218987" y="106211"/>
                    </a:lnTo>
                    <a:lnTo>
                      <a:pt x="218987" y="100276"/>
                    </a:lnTo>
                    <a:close/>
                    <a:moveTo>
                      <a:pt x="231170" y="100276"/>
                    </a:moveTo>
                    <a:lnTo>
                      <a:pt x="231170" y="106211"/>
                    </a:lnTo>
                    <a:lnTo>
                      <a:pt x="225234" y="106211"/>
                    </a:lnTo>
                    <a:lnTo>
                      <a:pt x="225234" y="100276"/>
                    </a:lnTo>
                    <a:close/>
                    <a:moveTo>
                      <a:pt x="237417" y="100276"/>
                    </a:moveTo>
                    <a:lnTo>
                      <a:pt x="237417" y="106211"/>
                    </a:lnTo>
                    <a:lnTo>
                      <a:pt x="231481" y="106211"/>
                    </a:lnTo>
                    <a:lnTo>
                      <a:pt x="231481" y="100276"/>
                    </a:lnTo>
                    <a:close/>
                    <a:moveTo>
                      <a:pt x="243664" y="100276"/>
                    </a:moveTo>
                    <a:lnTo>
                      <a:pt x="243664" y="106211"/>
                    </a:lnTo>
                    <a:lnTo>
                      <a:pt x="237729" y="106211"/>
                    </a:lnTo>
                    <a:lnTo>
                      <a:pt x="237729" y="100276"/>
                    </a:lnTo>
                    <a:close/>
                    <a:moveTo>
                      <a:pt x="249911" y="100276"/>
                    </a:moveTo>
                    <a:lnTo>
                      <a:pt x="249911" y="106211"/>
                    </a:lnTo>
                    <a:lnTo>
                      <a:pt x="243977" y="106211"/>
                    </a:lnTo>
                    <a:lnTo>
                      <a:pt x="243977" y="100276"/>
                    </a:lnTo>
                    <a:close/>
                    <a:moveTo>
                      <a:pt x="256161" y="100276"/>
                    </a:moveTo>
                    <a:lnTo>
                      <a:pt x="256161" y="106211"/>
                    </a:lnTo>
                    <a:lnTo>
                      <a:pt x="250225" y="106211"/>
                    </a:lnTo>
                    <a:lnTo>
                      <a:pt x="250225" y="100276"/>
                    </a:lnTo>
                    <a:close/>
                    <a:moveTo>
                      <a:pt x="262409" y="100276"/>
                    </a:moveTo>
                    <a:lnTo>
                      <a:pt x="262409" y="106211"/>
                    </a:lnTo>
                    <a:lnTo>
                      <a:pt x="256474" y="106211"/>
                    </a:lnTo>
                    <a:lnTo>
                      <a:pt x="256474" y="100276"/>
                    </a:lnTo>
                    <a:close/>
                    <a:moveTo>
                      <a:pt x="268656" y="100276"/>
                    </a:moveTo>
                    <a:lnTo>
                      <a:pt x="268656" y="106211"/>
                    </a:lnTo>
                    <a:lnTo>
                      <a:pt x="262721" y="106211"/>
                    </a:lnTo>
                    <a:lnTo>
                      <a:pt x="262721" y="100276"/>
                    </a:lnTo>
                    <a:close/>
                    <a:moveTo>
                      <a:pt x="274904" y="100276"/>
                    </a:moveTo>
                    <a:lnTo>
                      <a:pt x="274904" y="106211"/>
                    </a:lnTo>
                    <a:lnTo>
                      <a:pt x="268968" y="106211"/>
                    </a:lnTo>
                    <a:lnTo>
                      <a:pt x="268968" y="100276"/>
                    </a:lnTo>
                    <a:close/>
                    <a:moveTo>
                      <a:pt x="6251" y="106523"/>
                    </a:moveTo>
                    <a:lnTo>
                      <a:pt x="6251" y="112460"/>
                    </a:lnTo>
                    <a:lnTo>
                      <a:pt x="315" y="112460"/>
                    </a:lnTo>
                    <a:lnTo>
                      <a:pt x="315" y="106523"/>
                    </a:lnTo>
                    <a:close/>
                    <a:moveTo>
                      <a:pt x="12498" y="106523"/>
                    </a:moveTo>
                    <a:lnTo>
                      <a:pt x="12498" y="112460"/>
                    </a:lnTo>
                    <a:lnTo>
                      <a:pt x="6562" y="112460"/>
                    </a:lnTo>
                    <a:lnTo>
                      <a:pt x="6562" y="106523"/>
                    </a:lnTo>
                    <a:close/>
                    <a:moveTo>
                      <a:pt x="18745" y="106523"/>
                    </a:moveTo>
                    <a:lnTo>
                      <a:pt x="18745" y="112460"/>
                    </a:lnTo>
                    <a:lnTo>
                      <a:pt x="12810" y="112460"/>
                    </a:lnTo>
                    <a:lnTo>
                      <a:pt x="12810" y="106523"/>
                    </a:lnTo>
                    <a:close/>
                    <a:moveTo>
                      <a:pt x="24992" y="106523"/>
                    </a:moveTo>
                    <a:lnTo>
                      <a:pt x="24992" y="112460"/>
                    </a:lnTo>
                    <a:lnTo>
                      <a:pt x="19058" y="112460"/>
                    </a:lnTo>
                    <a:lnTo>
                      <a:pt x="19058" y="106523"/>
                    </a:lnTo>
                    <a:close/>
                    <a:moveTo>
                      <a:pt x="31242" y="106523"/>
                    </a:moveTo>
                    <a:lnTo>
                      <a:pt x="31242" y="112460"/>
                    </a:lnTo>
                    <a:lnTo>
                      <a:pt x="25305" y="112460"/>
                    </a:lnTo>
                    <a:lnTo>
                      <a:pt x="25305" y="106523"/>
                    </a:lnTo>
                    <a:close/>
                    <a:moveTo>
                      <a:pt x="37489" y="106523"/>
                    </a:moveTo>
                    <a:lnTo>
                      <a:pt x="37489" y="112460"/>
                    </a:lnTo>
                    <a:lnTo>
                      <a:pt x="31553" y="112460"/>
                    </a:lnTo>
                    <a:lnTo>
                      <a:pt x="31553" y="106523"/>
                    </a:lnTo>
                    <a:close/>
                    <a:moveTo>
                      <a:pt x="43737" y="106523"/>
                    </a:moveTo>
                    <a:lnTo>
                      <a:pt x="43737" y="112460"/>
                    </a:lnTo>
                    <a:lnTo>
                      <a:pt x="37802" y="112460"/>
                    </a:lnTo>
                    <a:lnTo>
                      <a:pt x="37802" y="106523"/>
                    </a:lnTo>
                    <a:close/>
                    <a:moveTo>
                      <a:pt x="49985" y="106523"/>
                    </a:moveTo>
                    <a:lnTo>
                      <a:pt x="49985" y="112460"/>
                    </a:lnTo>
                    <a:lnTo>
                      <a:pt x="44049" y="112460"/>
                    </a:lnTo>
                    <a:lnTo>
                      <a:pt x="44049" y="106523"/>
                    </a:lnTo>
                    <a:close/>
                    <a:moveTo>
                      <a:pt x="56232" y="106523"/>
                    </a:moveTo>
                    <a:lnTo>
                      <a:pt x="56232" y="112460"/>
                    </a:lnTo>
                    <a:lnTo>
                      <a:pt x="50296" y="112460"/>
                    </a:lnTo>
                    <a:lnTo>
                      <a:pt x="50296" y="106523"/>
                    </a:lnTo>
                    <a:close/>
                    <a:moveTo>
                      <a:pt x="62480" y="106523"/>
                    </a:moveTo>
                    <a:lnTo>
                      <a:pt x="62480" y="112460"/>
                    </a:lnTo>
                    <a:lnTo>
                      <a:pt x="56545" y="112460"/>
                    </a:lnTo>
                    <a:lnTo>
                      <a:pt x="56545" y="106523"/>
                    </a:lnTo>
                    <a:close/>
                    <a:moveTo>
                      <a:pt x="68727" y="106523"/>
                    </a:moveTo>
                    <a:lnTo>
                      <a:pt x="68727" y="112460"/>
                    </a:lnTo>
                    <a:lnTo>
                      <a:pt x="62792" y="112460"/>
                    </a:lnTo>
                    <a:lnTo>
                      <a:pt x="62792" y="106523"/>
                    </a:lnTo>
                    <a:close/>
                    <a:moveTo>
                      <a:pt x="74975" y="106523"/>
                    </a:moveTo>
                    <a:lnTo>
                      <a:pt x="74975" y="112460"/>
                    </a:lnTo>
                    <a:lnTo>
                      <a:pt x="69039" y="112460"/>
                    </a:lnTo>
                    <a:lnTo>
                      <a:pt x="69039" y="106523"/>
                    </a:lnTo>
                    <a:close/>
                    <a:moveTo>
                      <a:pt x="81223" y="106523"/>
                    </a:moveTo>
                    <a:lnTo>
                      <a:pt x="81223" y="112460"/>
                    </a:lnTo>
                    <a:lnTo>
                      <a:pt x="75286" y="112460"/>
                    </a:lnTo>
                    <a:lnTo>
                      <a:pt x="75286" y="106523"/>
                    </a:lnTo>
                    <a:close/>
                    <a:moveTo>
                      <a:pt x="87470" y="106523"/>
                    </a:moveTo>
                    <a:lnTo>
                      <a:pt x="87470" y="112460"/>
                    </a:lnTo>
                    <a:lnTo>
                      <a:pt x="81535" y="112460"/>
                    </a:lnTo>
                    <a:lnTo>
                      <a:pt x="81535" y="106523"/>
                    </a:lnTo>
                    <a:close/>
                    <a:moveTo>
                      <a:pt x="93718" y="106523"/>
                    </a:moveTo>
                    <a:lnTo>
                      <a:pt x="93718" y="112460"/>
                    </a:lnTo>
                    <a:lnTo>
                      <a:pt x="87784" y="112460"/>
                    </a:lnTo>
                    <a:lnTo>
                      <a:pt x="87784" y="106523"/>
                    </a:lnTo>
                    <a:close/>
                    <a:moveTo>
                      <a:pt x="99967" y="106523"/>
                    </a:moveTo>
                    <a:lnTo>
                      <a:pt x="99967" y="112460"/>
                    </a:lnTo>
                    <a:lnTo>
                      <a:pt x="94031" y="112460"/>
                    </a:lnTo>
                    <a:lnTo>
                      <a:pt x="94031" y="106523"/>
                    </a:lnTo>
                    <a:close/>
                    <a:moveTo>
                      <a:pt x="106214" y="106523"/>
                    </a:moveTo>
                    <a:lnTo>
                      <a:pt x="106214" y="112460"/>
                    </a:lnTo>
                    <a:lnTo>
                      <a:pt x="100278" y="112460"/>
                    </a:lnTo>
                    <a:lnTo>
                      <a:pt x="100278" y="106523"/>
                    </a:lnTo>
                    <a:close/>
                    <a:moveTo>
                      <a:pt x="112461" y="106523"/>
                    </a:moveTo>
                    <a:lnTo>
                      <a:pt x="112461" y="112460"/>
                    </a:lnTo>
                    <a:lnTo>
                      <a:pt x="106527" y="112460"/>
                    </a:lnTo>
                    <a:lnTo>
                      <a:pt x="106527" y="106523"/>
                    </a:lnTo>
                    <a:close/>
                    <a:moveTo>
                      <a:pt x="118710" y="106523"/>
                    </a:moveTo>
                    <a:lnTo>
                      <a:pt x="118710" y="112460"/>
                    </a:lnTo>
                    <a:lnTo>
                      <a:pt x="112774" y="112460"/>
                    </a:lnTo>
                    <a:lnTo>
                      <a:pt x="112774" y="106523"/>
                    </a:lnTo>
                    <a:close/>
                    <a:moveTo>
                      <a:pt x="124957" y="106523"/>
                    </a:moveTo>
                    <a:lnTo>
                      <a:pt x="124957" y="112460"/>
                    </a:lnTo>
                    <a:lnTo>
                      <a:pt x="119021" y="112460"/>
                    </a:lnTo>
                    <a:lnTo>
                      <a:pt x="119021" y="106523"/>
                    </a:lnTo>
                    <a:close/>
                    <a:moveTo>
                      <a:pt x="131204" y="106523"/>
                    </a:moveTo>
                    <a:lnTo>
                      <a:pt x="131204" y="112460"/>
                    </a:lnTo>
                    <a:lnTo>
                      <a:pt x="125270" y="112460"/>
                    </a:lnTo>
                    <a:lnTo>
                      <a:pt x="125270" y="106523"/>
                    </a:lnTo>
                    <a:close/>
                    <a:moveTo>
                      <a:pt x="137451" y="106523"/>
                    </a:moveTo>
                    <a:lnTo>
                      <a:pt x="137451" y="112460"/>
                    </a:lnTo>
                    <a:lnTo>
                      <a:pt x="131517" y="112460"/>
                    </a:lnTo>
                    <a:lnTo>
                      <a:pt x="131517" y="106523"/>
                    </a:lnTo>
                    <a:close/>
                    <a:moveTo>
                      <a:pt x="143702" y="106523"/>
                    </a:moveTo>
                    <a:lnTo>
                      <a:pt x="143702" y="112460"/>
                    </a:lnTo>
                    <a:lnTo>
                      <a:pt x="137766" y="112460"/>
                    </a:lnTo>
                    <a:lnTo>
                      <a:pt x="137766" y="106523"/>
                    </a:lnTo>
                    <a:close/>
                    <a:moveTo>
                      <a:pt x="149949" y="106523"/>
                    </a:moveTo>
                    <a:lnTo>
                      <a:pt x="149949" y="112460"/>
                    </a:lnTo>
                    <a:lnTo>
                      <a:pt x="144015" y="112460"/>
                    </a:lnTo>
                    <a:lnTo>
                      <a:pt x="144015" y="106523"/>
                    </a:lnTo>
                    <a:close/>
                    <a:moveTo>
                      <a:pt x="156196" y="106523"/>
                    </a:moveTo>
                    <a:lnTo>
                      <a:pt x="156196" y="112460"/>
                    </a:lnTo>
                    <a:lnTo>
                      <a:pt x="150262" y="112460"/>
                    </a:lnTo>
                    <a:lnTo>
                      <a:pt x="150262" y="106523"/>
                    </a:lnTo>
                    <a:close/>
                    <a:moveTo>
                      <a:pt x="162445" y="106523"/>
                    </a:moveTo>
                    <a:lnTo>
                      <a:pt x="162445" y="112460"/>
                    </a:lnTo>
                    <a:lnTo>
                      <a:pt x="156509" y="112460"/>
                    </a:lnTo>
                    <a:lnTo>
                      <a:pt x="156509" y="106523"/>
                    </a:lnTo>
                    <a:close/>
                    <a:moveTo>
                      <a:pt x="168692" y="106523"/>
                    </a:moveTo>
                    <a:lnTo>
                      <a:pt x="168692" y="112460"/>
                    </a:lnTo>
                    <a:lnTo>
                      <a:pt x="162756" y="112460"/>
                    </a:lnTo>
                    <a:lnTo>
                      <a:pt x="162756" y="106523"/>
                    </a:lnTo>
                    <a:close/>
                    <a:moveTo>
                      <a:pt x="174939" y="106523"/>
                    </a:moveTo>
                    <a:lnTo>
                      <a:pt x="174939" y="112460"/>
                    </a:lnTo>
                    <a:lnTo>
                      <a:pt x="169005" y="112460"/>
                    </a:lnTo>
                    <a:lnTo>
                      <a:pt x="169005" y="106523"/>
                    </a:lnTo>
                    <a:close/>
                    <a:moveTo>
                      <a:pt x="181186" y="106523"/>
                    </a:moveTo>
                    <a:lnTo>
                      <a:pt x="181186" y="112460"/>
                    </a:lnTo>
                    <a:lnTo>
                      <a:pt x="175252" y="112460"/>
                    </a:lnTo>
                    <a:lnTo>
                      <a:pt x="175252" y="106523"/>
                    </a:lnTo>
                    <a:close/>
                    <a:moveTo>
                      <a:pt x="187435" y="106523"/>
                    </a:moveTo>
                    <a:lnTo>
                      <a:pt x="187435" y="112460"/>
                    </a:lnTo>
                    <a:lnTo>
                      <a:pt x="181499" y="112460"/>
                    </a:lnTo>
                    <a:lnTo>
                      <a:pt x="181499" y="106523"/>
                    </a:lnTo>
                    <a:close/>
                    <a:moveTo>
                      <a:pt x="193684" y="106523"/>
                    </a:moveTo>
                    <a:lnTo>
                      <a:pt x="193684" y="112460"/>
                    </a:lnTo>
                    <a:lnTo>
                      <a:pt x="187749" y="112460"/>
                    </a:lnTo>
                    <a:lnTo>
                      <a:pt x="187749" y="106523"/>
                    </a:lnTo>
                    <a:close/>
                    <a:moveTo>
                      <a:pt x="199931" y="106523"/>
                    </a:moveTo>
                    <a:lnTo>
                      <a:pt x="199931" y="112460"/>
                    </a:lnTo>
                    <a:lnTo>
                      <a:pt x="193996" y="112460"/>
                    </a:lnTo>
                    <a:lnTo>
                      <a:pt x="193996" y="106523"/>
                    </a:lnTo>
                    <a:close/>
                    <a:moveTo>
                      <a:pt x="206180" y="106523"/>
                    </a:moveTo>
                    <a:lnTo>
                      <a:pt x="206180" y="112460"/>
                    </a:lnTo>
                    <a:lnTo>
                      <a:pt x="200244" y="112460"/>
                    </a:lnTo>
                    <a:lnTo>
                      <a:pt x="200244" y="106523"/>
                    </a:lnTo>
                    <a:close/>
                    <a:moveTo>
                      <a:pt x="212427" y="106523"/>
                    </a:moveTo>
                    <a:lnTo>
                      <a:pt x="212427" y="112460"/>
                    </a:lnTo>
                    <a:lnTo>
                      <a:pt x="206491" y="112460"/>
                    </a:lnTo>
                    <a:lnTo>
                      <a:pt x="206491" y="106523"/>
                    </a:lnTo>
                    <a:close/>
                    <a:moveTo>
                      <a:pt x="218674" y="106523"/>
                    </a:moveTo>
                    <a:lnTo>
                      <a:pt x="218674" y="112460"/>
                    </a:lnTo>
                    <a:lnTo>
                      <a:pt x="212739" y="112460"/>
                    </a:lnTo>
                    <a:lnTo>
                      <a:pt x="212739" y="106523"/>
                    </a:lnTo>
                    <a:close/>
                    <a:moveTo>
                      <a:pt x="224921" y="106523"/>
                    </a:moveTo>
                    <a:lnTo>
                      <a:pt x="224921" y="112460"/>
                    </a:lnTo>
                    <a:lnTo>
                      <a:pt x="218987" y="112460"/>
                    </a:lnTo>
                    <a:lnTo>
                      <a:pt x="218987" y="106523"/>
                    </a:lnTo>
                    <a:close/>
                    <a:moveTo>
                      <a:pt x="231170" y="106523"/>
                    </a:moveTo>
                    <a:lnTo>
                      <a:pt x="231170" y="112460"/>
                    </a:lnTo>
                    <a:lnTo>
                      <a:pt x="225234" y="112460"/>
                    </a:lnTo>
                    <a:lnTo>
                      <a:pt x="225234" y="106523"/>
                    </a:lnTo>
                    <a:close/>
                    <a:moveTo>
                      <a:pt x="237417" y="106523"/>
                    </a:moveTo>
                    <a:lnTo>
                      <a:pt x="237417" y="112460"/>
                    </a:lnTo>
                    <a:lnTo>
                      <a:pt x="231481" y="112460"/>
                    </a:lnTo>
                    <a:lnTo>
                      <a:pt x="231481" y="106523"/>
                    </a:lnTo>
                    <a:close/>
                    <a:moveTo>
                      <a:pt x="243664" y="106523"/>
                    </a:moveTo>
                    <a:lnTo>
                      <a:pt x="243664" y="112460"/>
                    </a:lnTo>
                    <a:lnTo>
                      <a:pt x="237729" y="112460"/>
                    </a:lnTo>
                    <a:lnTo>
                      <a:pt x="237729" y="106523"/>
                    </a:lnTo>
                    <a:close/>
                    <a:moveTo>
                      <a:pt x="249911" y="106523"/>
                    </a:moveTo>
                    <a:lnTo>
                      <a:pt x="249911" y="112460"/>
                    </a:lnTo>
                    <a:lnTo>
                      <a:pt x="243977" y="112460"/>
                    </a:lnTo>
                    <a:lnTo>
                      <a:pt x="243977" y="106523"/>
                    </a:lnTo>
                    <a:close/>
                    <a:moveTo>
                      <a:pt x="256161" y="106523"/>
                    </a:moveTo>
                    <a:lnTo>
                      <a:pt x="256161" y="112460"/>
                    </a:lnTo>
                    <a:lnTo>
                      <a:pt x="250225" y="112460"/>
                    </a:lnTo>
                    <a:lnTo>
                      <a:pt x="250225" y="106523"/>
                    </a:lnTo>
                    <a:close/>
                    <a:moveTo>
                      <a:pt x="262409" y="106523"/>
                    </a:moveTo>
                    <a:lnTo>
                      <a:pt x="262409" y="112460"/>
                    </a:lnTo>
                    <a:lnTo>
                      <a:pt x="256474" y="112460"/>
                    </a:lnTo>
                    <a:lnTo>
                      <a:pt x="256474" y="106523"/>
                    </a:lnTo>
                    <a:close/>
                    <a:moveTo>
                      <a:pt x="268656" y="106523"/>
                    </a:moveTo>
                    <a:lnTo>
                      <a:pt x="268656" y="112460"/>
                    </a:lnTo>
                    <a:lnTo>
                      <a:pt x="262721" y="112460"/>
                    </a:lnTo>
                    <a:lnTo>
                      <a:pt x="262721" y="106523"/>
                    </a:lnTo>
                    <a:close/>
                    <a:moveTo>
                      <a:pt x="274904" y="106523"/>
                    </a:moveTo>
                    <a:lnTo>
                      <a:pt x="274904" y="112460"/>
                    </a:lnTo>
                    <a:lnTo>
                      <a:pt x="268968" y="112460"/>
                    </a:lnTo>
                    <a:lnTo>
                      <a:pt x="268968" y="106523"/>
                    </a:lnTo>
                    <a:close/>
                    <a:moveTo>
                      <a:pt x="6251" y="112771"/>
                    </a:moveTo>
                    <a:lnTo>
                      <a:pt x="6251" y="118707"/>
                    </a:lnTo>
                    <a:lnTo>
                      <a:pt x="315" y="118707"/>
                    </a:lnTo>
                    <a:lnTo>
                      <a:pt x="315" y="112771"/>
                    </a:lnTo>
                    <a:close/>
                    <a:moveTo>
                      <a:pt x="12498" y="112771"/>
                    </a:moveTo>
                    <a:lnTo>
                      <a:pt x="12498" y="118707"/>
                    </a:lnTo>
                    <a:lnTo>
                      <a:pt x="6562" y="118707"/>
                    </a:lnTo>
                    <a:lnTo>
                      <a:pt x="6562" y="112771"/>
                    </a:lnTo>
                    <a:close/>
                    <a:moveTo>
                      <a:pt x="18745" y="112771"/>
                    </a:moveTo>
                    <a:lnTo>
                      <a:pt x="18745" y="118707"/>
                    </a:lnTo>
                    <a:lnTo>
                      <a:pt x="12810" y="118707"/>
                    </a:lnTo>
                    <a:lnTo>
                      <a:pt x="12810" y="112771"/>
                    </a:lnTo>
                    <a:close/>
                    <a:moveTo>
                      <a:pt x="24992" y="112771"/>
                    </a:moveTo>
                    <a:lnTo>
                      <a:pt x="24992" y="118707"/>
                    </a:lnTo>
                    <a:lnTo>
                      <a:pt x="19058" y="118707"/>
                    </a:lnTo>
                    <a:lnTo>
                      <a:pt x="19058" y="112771"/>
                    </a:lnTo>
                    <a:close/>
                    <a:moveTo>
                      <a:pt x="31242" y="112771"/>
                    </a:moveTo>
                    <a:lnTo>
                      <a:pt x="31242" y="118707"/>
                    </a:lnTo>
                    <a:lnTo>
                      <a:pt x="25305" y="118707"/>
                    </a:lnTo>
                    <a:lnTo>
                      <a:pt x="25305" y="112771"/>
                    </a:lnTo>
                    <a:close/>
                    <a:moveTo>
                      <a:pt x="37489" y="112771"/>
                    </a:moveTo>
                    <a:lnTo>
                      <a:pt x="37489" y="118707"/>
                    </a:lnTo>
                    <a:lnTo>
                      <a:pt x="31553" y="118707"/>
                    </a:lnTo>
                    <a:lnTo>
                      <a:pt x="31553" y="112771"/>
                    </a:lnTo>
                    <a:close/>
                    <a:moveTo>
                      <a:pt x="43737" y="112771"/>
                    </a:moveTo>
                    <a:lnTo>
                      <a:pt x="43737" y="118707"/>
                    </a:lnTo>
                    <a:lnTo>
                      <a:pt x="37802" y="118707"/>
                    </a:lnTo>
                    <a:lnTo>
                      <a:pt x="37802" y="112771"/>
                    </a:lnTo>
                    <a:close/>
                    <a:moveTo>
                      <a:pt x="49985" y="112771"/>
                    </a:moveTo>
                    <a:lnTo>
                      <a:pt x="49985" y="118707"/>
                    </a:lnTo>
                    <a:lnTo>
                      <a:pt x="44049" y="118707"/>
                    </a:lnTo>
                    <a:lnTo>
                      <a:pt x="44049" y="112771"/>
                    </a:lnTo>
                    <a:close/>
                    <a:moveTo>
                      <a:pt x="56232" y="112771"/>
                    </a:moveTo>
                    <a:lnTo>
                      <a:pt x="56232" y="118707"/>
                    </a:lnTo>
                    <a:lnTo>
                      <a:pt x="50296" y="118707"/>
                    </a:lnTo>
                    <a:lnTo>
                      <a:pt x="50296" y="112771"/>
                    </a:lnTo>
                    <a:close/>
                    <a:moveTo>
                      <a:pt x="62480" y="112771"/>
                    </a:moveTo>
                    <a:lnTo>
                      <a:pt x="62480" y="118707"/>
                    </a:lnTo>
                    <a:lnTo>
                      <a:pt x="56545" y="118707"/>
                    </a:lnTo>
                    <a:lnTo>
                      <a:pt x="56545" y="112771"/>
                    </a:lnTo>
                    <a:close/>
                    <a:moveTo>
                      <a:pt x="68727" y="112771"/>
                    </a:moveTo>
                    <a:lnTo>
                      <a:pt x="68727" y="118707"/>
                    </a:lnTo>
                    <a:lnTo>
                      <a:pt x="62792" y="118707"/>
                    </a:lnTo>
                    <a:lnTo>
                      <a:pt x="62792" y="112771"/>
                    </a:lnTo>
                    <a:close/>
                    <a:moveTo>
                      <a:pt x="74975" y="112771"/>
                    </a:moveTo>
                    <a:lnTo>
                      <a:pt x="74975" y="118707"/>
                    </a:lnTo>
                    <a:lnTo>
                      <a:pt x="69039" y="118707"/>
                    </a:lnTo>
                    <a:lnTo>
                      <a:pt x="69039" y="112771"/>
                    </a:lnTo>
                    <a:close/>
                    <a:moveTo>
                      <a:pt x="81223" y="112771"/>
                    </a:moveTo>
                    <a:lnTo>
                      <a:pt x="81223" y="118707"/>
                    </a:lnTo>
                    <a:lnTo>
                      <a:pt x="75286" y="118707"/>
                    </a:lnTo>
                    <a:lnTo>
                      <a:pt x="75286" y="112771"/>
                    </a:lnTo>
                    <a:close/>
                    <a:moveTo>
                      <a:pt x="87470" y="112771"/>
                    </a:moveTo>
                    <a:lnTo>
                      <a:pt x="87470" y="118707"/>
                    </a:lnTo>
                    <a:lnTo>
                      <a:pt x="81535" y="118707"/>
                    </a:lnTo>
                    <a:lnTo>
                      <a:pt x="81535" y="112771"/>
                    </a:lnTo>
                    <a:close/>
                    <a:moveTo>
                      <a:pt x="93718" y="112771"/>
                    </a:moveTo>
                    <a:lnTo>
                      <a:pt x="93718" y="118707"/>
                    </a:lnTo>
                    <a:lnTo>
                      <a:pt x="87784" y="118707"/>
                    </a:lnTo>
                    <a:lnTo>
                      <a:pt x="87784" y="112771"/>
                    </a:lnTo>
                    <a:close/>
                    <a:moveTo>
                      <a:pt x="99967" y="112771"/>
                    </a:moveTo>
                    <a:lnTo>
                      <a:pt x="99967" y="118707"/>
                    </a:lnTo>
                    <a:lnTo>
                      <a:pt x="94031" y="118707"/>
                    </a:lnTo>
                    <a:lnTo>
                      <a:pt x="94031" y="112771"/>
                    </a:lnTo>
                    <a:close/>
                    <a:moveTo>
                      <a:pt x="106214" y="112771"/>
                    </a:moveTo>
                    <a:lnTo>
                      <a:pt x="106214" y="118707"/>
                    </a:lnTo>
                    <a:lnTo>
                      <a:pt x="100278" y="118707"/>
                    </a:lnTo>
                    <a:lnTo>
                      <a:pt x="100278" y="112771"/>
                    </a:lnTo>
                    <a:close/>
                    <a:moveTo>
                      <a:pt x="112461" y="112771"/>
                    </a:moveTo>
                    <a:lnTo>
                      <a:pt x="112461" y="118707"/>
                    </a:lnTo>
                    <a:lnTo>
                      <a:pt x="106527" y="118707"/>
                    </a:lnTo>
                    <a:lnTo>
                      <a:pt x="106527" y="112771"/>
                    </a:lnTo>
                    <a:close/>
                    <a:moveTo>
                      <a:pt x="118710" y="112771"/>
                    </a:moveTo>
                    <a:lnTo>
                      <a:pt x="118710" y="118707"/>
                    </a:lnTo>
                    <a:lnTo>
                      <a:pt x="112774" y="118707"/>
                    </a:lnTo>
                    <a:lnTo>
                      <a:pt x="112774" y="112771"/>
                    </a:lnTo>
                    <a:close/>
                    <a:moveTo>
                      <a:pt x="124957" y="112771"/>
                    </a:moveTo>
                    <a:lnTo>
                      <a:pt x="124957" y="118707"/>
                    </a:lnTo>
                    <a:lnTo>
                      <a:pt x="119021" y="118707"/>
                    </a:lnTo>
                    <a:lnTo>
                      <a:pt x="119021" y="112771"/>
                    </a:lnTo>
                    <a:close/>
                    <a:moveTo>
                      <a:pt x="131204" y="112771"/>
                    </a:moveTo>
                    <a:lnTo>
                      <a:pt x="131204" y="118707"/>
                    </a:lnTo>
                    <a:lnTo>
                      <a:pt x="125270" y="118707"/>
                    </a:lnTo>
                    <a:lnTo>
                      <a:pt x="125270" y="112771"/>
                    </a:lnTo>
                    <a:close/>
                    <a:moveTo>
                      <a:pt x="137451" y="112771"/>
                    </a:moveTo>
                    <a:lnTo>
                      <a:pt x="137451" y="118707"/>
                    </a:lnTo>
                    <a:lnTo>
                      <a:pt x="131517" y="118707"/>
                    </a:lnTo>
                    <a:lnTo>
                      <a:pt x="131517" y="112771"/>
                    </a:lnTo>
                    <a:close/>
                    <a:moveTo>
                      <a:pt x="143702" y="112771"/>
                    </a:moveTo>
                    <a:lnTo>
                      <a:pt x="143702" y="118707"/>
                    </a:lnTo>
                    <a:lnTo>
                      <a:pt x="137766" y="118707"/>
                    </a:lnTo>
                    <a:lnTo>
                      <a:pt x="137766" y="112771"/>
                    </a:lnTo>
                    <a:close/>
                    <a:moveTo>
                      <a:pt x="149949" y="112771"/>
                    </a:moveTo>
                    <a:lnTo>
                      <a:pt x="149949" y="118707"/>
                    </a:lnTo>
                    <a:lnTo>
                      <a:pt x="144015" y="118707"/>
                    </a:lnTo>
                    <a:lnTo>
                      <a:pt x="144015" y="112771"/>
                    </a:lnTo>
                    <a:close/>
                    <a:moveTo>
                      <a:pt x="156196" y="112771"/>
                    </a:moveTo>
                    <a:lnTo>
                      <a:pt x="156196" y="118707"/>
                    </a:lnTo>
                    <a:lnTo>
                      <a:pt x="150262" y="118707"/>
                    </a:lnTo>
                    <a:lnTo>
                      <a:pt x="150262" y="112771"/>
                    </a:lnTo>
                    <a:close/>
                    <a:moveTo>
                      <a:pt x="162445" y="112771"/>
                    </a:moveTo>
                    <a:lnTo>
                      <a:pt x="162445" y="118707"/>
                    </a:lnTo>
                    <a:lnTo>
                      <a:pt x="156509" y="118707"/>
                    </a:lnTo>
                    <a:lnTo>
                      <a:pt x="156509" y="112771"/>
                    </a:lnTo>
                    <a:close/>
                    <a:moveTo>
                      <a:pt x="168692" y="112771"/>
                    </a:moveTo>
                    <a:lnTo>
                      <a:pt x="168692" y="118707"/>
                    </a:lnTo>
                    <a:lnTo>
                      <a:pt x="162756" y="118707"/>
                    </a:lnTo>
                    <a:lnTo>
                      <a:pt x="162756" y="112771"/>
                    </a:lnTo>
                    <a:close/>
                    <a:moveTo>
                      <a:pt x="174939" y="112771"/>
                    </a:moveTo>
                    <a:lnTo>
                      <a:pt x="174939" y="118707"/>
                    </a:lnTo>
                    <a:lnTo>
                      <a:pt x="169005" y="118707"/>
                    </a:lnTo>
                    <a:lnTo>
                      <a:pt x="169005" y="112771"/>
                    </a:lnTo>
                    <a:close/>
                    <a:moveTo>
                      <a:pt x="181186" y="112771"/>
                    </a:moveTo>
                    <a:lnTo>
                      <a:pt x="181186" y="118707"/>
                    </a:lnTo>
                    <a:lnTo>
                      <a:pt x="175252" y="118707"/>
                    </a:lnTo>
                    <a:lnTo>
                      <a:pt x="175252" y="112771"/>
                    </a:lnTo>
                    <a:close/>
                    <a:moveTo>
                      <a:pt x="187435" y="112771"/>
                    </a:moveTo>
                    <a:lnTo>
                      <a:pt x="187435" y="118707"/>
                    </a:lnTo>
                    <a:lnTo>
                      <a:pt x="181499" y="118707"/>
                    </a:lnTo>
                    <a:lnTo>
                      <a:pt x="181499" y="112771"/>
                    </a:lnTo>
                    <a:close/>
                    <a:moveTo>
                      <a:pt x="193684" y="112771"/>
                    </a:moveTo>
                    <a:lnTo>
                      <a:pt x="193684" y="118707"/>
                    </a:lnTo>
                    <a:lnTo>
                      <a:pt x="187749" y="118707"/>
                    </a:lnTo>
                    <a:lnTo>
                      <a:pt x="187749" y="112771"/>
                    </a:lnTo>
                    <a:close/>
                    <a:moveTo>
                      <a:pt x="199931" y="112771"/>
                    </a:moveTo>
                    <a:lnTo>
                      <a:pt x="199931" y="118707"/>
                    </a:lnTo>
                    <a:lnTo>
                      <a:pt x="193996" y="118707"/>
                    </a:lnTo>
                    <a:lnTo>
                      <a:pt x="193996" y="112771"/>
                    </a:lnTo>
                    <a:close/>
                    <a:moveTo>
                      <a:pt x="206180" y="112771"/>
                    </a:moveTo>
                    <a:lnTo>
                      <a:pt x="206180" y="118707"/>
                    </a:lnTo>
                    <a:lnTo>
                      <a:pt x="200244" y="118707"/>
                    </a:lnTo>
                    <a:lnTo>
                      <a:pt x="200244" y="112771"/>
                    </a:lnTo>
                    <a:close/>
                    <a:moveTo>
                      <a:pt x="212427" y="112771"/>
                    </a:moveTo>
                    <a:lnTo>
                      <a:pt x="212427" y="118707"/>
                    </a:lnTo>
                    <a:lnTo>
                      <a:pt x="206491" y="118707"/>
                    </a:lnTo>
                    <a:lnTo>
                      <a:pt x="206491" y="112771"/>
                    </a:lnTo>
                    <a:close/>
                    <a:moveTo>
                      <a:pt x="218674" y="112771"/>
                    </a:moveTo>
                    <a:lnTo>
                      <a:pt x="218674" y="118707"/>
                    </a:lnTo>
                    <a:lnTo>
                      <a:pt x="212739" y="118707"/>
                    </a:lnTo>
                    <a:lnTo>
                      <a:pt x="212739" y="112771"/>
                    </a:lnTo>
                    <a:close/>
                    <a:moveTo>
                      <a:pt x="224921" y="112771"/>
                    </a:moveTo>
                    <a:lnTo>
                      <a:pt x="224921" y="118707"/>
                    </a:lnTo>
                    <a:lnTo>
                      <a:pt x="218987" y="118707"/>
                    </a:lnTo>
                    <a:lnTo>
                      <a:pt x="218987" y="112771"/>
                    </a:lnTo>
                    <a:close/>
                    <a:moveTo>
                      <a:pt x="231170" y="112771"/>
                    </a:moveTo>
                    <a:lnTo>
                      <a:pt x="231170" y="118707"/>
                    </a:lnTo>
                    <a:lnTo>
                      <a:pt x="225234" y="118707"/>
                    </a:lnTo>
                    <a:lnTo>
                      <a:pt x="225234" y="112771"/>
                    </a:lnTo>
                    <a:close/>
                    <a:moveTo>
                      <a:pt x="237417" y="112771"/>
                    </a:moveTo>
                    <a:lnTo>
                      <a:pt x="237417" y="118707"/>
                    </a:lnTo>
                    <a:lnTo>
                      <a:pt x="231481" y="118707"/>
                    </a:lnTo>
                    <a:lnTo>
                      <a:pt x="231481" y="112771"/>
                    </a:lnTo>
                    <a:close/>
                    <a:moveTo>
                      <a:pt x="243664" y="112771"/>
                    </a:moveTo>
                    <a:lnTo>
                      <a:pt x="243664" y="118707"/>
                    </a:lnTo>
                    <a:lnTo>
                      <a:pt x="237729" y="118707"/>
                    </a:lnTo>
                    <a:lnTo>
                      <a:pt x="237729" y="112771"/>
                    </a:lnTo>
                    <a:close/>
                    <a:moveTo>
                      <a:pt x="249911" y="112771"/>
                    </a:moveTo>
                    <a:lnTo>
                      <a:pt x="249911" y="118707"/>
                    </a:lnTo>
                    <a:lnTo>
                      <a:pt x="243977" y="118707"/>
                    </a:lnTo>
                    <a:lnTo>
                      <a:pt x="243977" y="112771"/>
                    </a:lnTo>
                    <a:close/>
                    <a:moveTo>
                      <a:pt x="256161" y="112771"/>
                    </a:moveTo>
                    <a:lnTo>
                      <a:pt x="256161" y="118707"/>
                    </a:lnTo>
                    <a:lnTo>
                      <a:pt x="250225" y="118707"/>
                    </a:lnTo>
                    <a:lnTo>
                      <a:pt x="250225" y="112771"/>
                    </a:lnTo>
                    <a:close/>
                    <a:moveTo>
                      <a:pt x="262409" y="112771"/>
                    </a:moveTo>
                    <a:lnTo>
                      <a:pt x="262409" y="118707"/>
                    </a:lnTo>
                    <a:lnTo>
                      <a:pt x="256474" y="118707"/>
                    </a:lnTo>
                    <a:lnTo>
                      <a:pt x="256474" y="112771"/>
                    </a:lnTo>
                    <a:close/>
                    <a:moveTo>
                      <a:pt x="268656" y="112771"/>
                    </a:moveTo>
                    <a:lnTo>
                      <a:pt x="268656" y="118707"/>
                    </a:lnTo>
                    <a:lnTo>
                      <a:pt x="262721" y="118707"/>
                    </a:lnTo>
                    <a:lnTo>
                      <a:pt x="262721" y="112771"/>
                    </a:lnTo>
                    <a:close/>
                    <a:moveTo>
                      <a:pt x="274904" y="112771"/>
                    </a:moveTo>
                    <a:lnTo>
                      <a:pt x="274904" y="118707"/>
                    </a:lnTo>
                    <a:lnTo>
                      <a:pt x="268968" y="118707"/>
                    </a:lnTo>
                    <a:lnTo>
                      <a:pt x="268968" y="112771"/>
                    </a:lnTo>
                    <a:close/>
                    <a:moveTo>
                      <a:pt x="6251" y="119019"/>
                    </a:moveTo>
                    <a:lnTo>
                      <a:pt x="6251" y="124954"/>
                    </a:lnTo>
                    <a:lnTo>
                      <a:pt x="315" y="124954"/>
                    </a:lnTo>
                    <a:lnTo>
                      <a:pt x="315" y="119019"/>
                    </a:lnTo>
                    <a:close/>
                    <a:moveTo>
                      <a:pt x="12498" y="119019"/>
                    </a:moveTo>
                    <a:lnTo>
                      <a:pt x="12498" y="124954"/>
                    </a:lnTo>
                    <a:lnTo>
                      <a:pt x="6562" y="124954"/>
                    </a:lnTo>
                    <a:lnTo>
                      <a:pt x="6562" y="119019"/>
                    </a:lnTo>
                    <a:close/>
                    <a:moveTo>
                      <a:pt x="18745" y="119019"/>
                    </a:moveTo>
                    <a:lnTo>
                      <a:pt x="18745" y="124954"/>
                    </a:lnTo>
                    <a:lnTo>
                      <a:pt x="12810" y="124954"/>
                    </a:lnTo>
                    <a:lnTo>
                      <a:pt x="12810" y="119019"/>
                    </a:lnTo>
                    <a:close/>
                    <a:moveTo>
                      <a:pt x="24992" y="119019"/>
                    </a:moveTo>
                    <a:lnTo>
                      <a:pt x="24992" y="124954"/>
                    </a:lnTo>
                    <a:lnTo>
                      <a:pt x="19058" y="124954"/>
                    </a:lnTo>
                    <a:lnTo>
                      <a:pt x="19058" y="119019"/>
                    </a:lnTo>
                    <a:close/>
                    <a:moveTo>
                      <a:pt x="31242" y="119019"/>
                    </a:moveTo>
                    <a:lnTo>
                      <a:pt x="31242" y="124954"/>
                    </a:lnTo>
                    <a:lnTo>
                      <a:pt x="25305" y="124954"/>
                    </a:lnTo>
                    <a:lnTo>
                      <a:pt x="25305" y="119019"/>
                    </a:lnTo>
                    <a:close/>
                    <a:moveTo>
                      <a:pt x="37489" y="119019"/>
                    </a:moveTo>
                    <a:lnTo>
                      <a:pt x="37489" y="124954"/>
                    </a:lnTo>
                    <a:lnTo>
                      <a:pt x="31553" y="124954"/>
                    </a:lnTo>
                    <a:lnTo>
                      <a:pt x="31553" y="119019"/>
                    </a:lnTo>
                    <a:close/>
                    <a:moveTo>
                      <a:pt x="43737" y="119019"/>
                    </a:moveTo>
                    <a:lnTo>
                      <a:pt x="43737" y="124954"/>
                    </a:lnTo>
                    <a:lnTo>
                      <a:pt x="37802" y="124954"/>
                    </a:lnTo>
                    <a:lnTo>
                      <a:pt x="37802" y="119019"/>
                    </a:lnTo>
                    <a:close/>
                    <a:moveTo>
                      <a:pt x="49985" y="119019"/>
                    </a:moveTo>
                    <a:lnTo>
                      <a:pt x="49985" y="124954"/>
                    </a:lnTo>
                    <a:lnTo>
                      <a:pt x="44049" y="124954"/>
                    </a:lnTo>
                    <a:lnTo>
                      <a:pt x="44049" y="119019"/>
                    </a:lnTo>
                    <a:close/>
                    <a:moveTo>
                      <a:pt x="56232" y="119019"/>
                    </a:moveTo>
                    <a:lnTo>
                      <a:pt x="56232" y="124954"/>
                    </a:lnTo>
                    <a:lnTo>
                      <a:pt x="50296" y="124954"/>
                    </a:lnTo>
                    <a:lnTo>
                      <a:pt x="50296" y="119019"/>
                    </a:lnTo>
                    <a:close/>
                    <a:moveTo>
                      <a:pt x="62480" y="119019"/>
                    </a:moveTo>
                    <a:lnTo>
                      <a:pt x="62480" y="124954"/>
                    </a:lnTo>
                    <a:lnTo>
                      <a:pt x="56545" y="124954"/>
                    </a:lnTo>
                    <a:lnTo>
                      <a:pt x="56545" y="119019"/>
                    </a:lnTo>
                    <a:close/>
                    <a:moveTo>
                      <a:pt x="68727" y="119019"/>
                    </a:moveTo>
                    <a:lnTo>
                      <a:pt x="68727" y="124954"/>
                    </a:lnTo>
                    <a:lnTo>
                      <a:pt x="62792" y="124954"/>
                    </a:lnTo>
                    <a:lnTo>
                      <a:pt x="62792" y="119019"/>
                    </a:lnTo>
                    <a:close/>
                    <a:moveTo>
                      <a:pt x="74975" y="119019"/>
                    </a:moveTo>
                    <a:lnTo>
                      <a:pt x="74975" y="124954"/>
                    </a:lnTo>
                    <a:lnTo>
                      <a:pt x="69039" y="124954"/>
                    </a:lnTo>
                    <a:lnTo>
                      <a:pt x="69039" y="119019"/>
                    </a:lnTo>
                    <a:close/>
                    <a:moveTo>
                      <a:pt x="81223" y="119019"/>
                    </a:moveTo>
                    <a:lnTo>
                      <a:pt x="81223" y="124954"/>
                    </a:lnTo>
                    <a:lnTo>
                      <a:pt x="75286" y="124954"/>
                    </a:lnTo>
                    <a:lnTo>
                      <a:pt x="75286" y="119019"/>
                    </a:lnTo>
                    <a:close/>
                    <a:moveTo>
                      <a:pt x="87470" y="119019"/>
                    </a:moveTo>
                    <a:lnTo>
                      <a:pt x="87470" y="124954"/>
                    </a:lnTo>
                    <a:lnTo>
                      <a:pt x="81535" y="124954"/>
                    </a:lnTo>
                    <a:lnTo>
                      <a:pt x="81535" y="119019"/>
                    </a:lnTo>
                    <a:close/>
                    <a:moveTo>
                      <a:pt x="93718" y="119019"/>
                    </a:moveTo>
                    <a:lnTo>
                      <a:pt x="93718" y="124954"/>
                    </a:lnTo>
                    <a:lnTo>
                      <a:pt x="87784" y="124954"/>
                    </a:lnTo>
                    <a:lnTo>
                      <a:pt x="87784" y="119019"/>
                    </a:lnTo>
                    <a:close/>
                    <a:moveTo>
                      <a:pt x="99967" y="119019"/>
                    </a:moveTo>
                    <a:lnTo>
                      <a:pt x="99967" y="124954"/>
                    </a:lnTo>
                    <a:lnTo>
                      <a:pt x="94031" y="124954"/>
                    </a:lnTo>
                    <a:lnTo>
                      <a:pt x="94031" y="119019"/>
                    </a:lnTo>
                    <a:close/>
                    <a:moveTo>
                      <a:pt x="106214" y="119019"/>
                    </a:moveTo>
                    <a:lnTo>
                      <a:pt x="106214" y="124954"/>
                    </a:lnTo>
                    <a:lnTo>
                      <a:pt x="100278" y="124954"/>
                    </a:lnTo>
                    <a:lnTo>
                      <a:pt x="100278" y="119019"/>
                    </a:lnTo>
                    <a:close/>
                    <a:moveTo>
                      <a:pt x="112461" y="119019"/>
                    </a:moveTo>
                    <a:lnTo>
                      <a:pt x="112461" y="124954"/>
                    </a:lnTo>
                    <a:lnTo>
                      <a:pt x="106527" y="124954"/>
                    </a:lnTo>
                    <a:lnTo>
                      <a:pt x="106527" y="119019"/>
                    </a:lnTo>
                    <a:close/>
                    <a:moveTo>
                      <a:pt x="118710" y="119019"/>
                    </a:moveTo>
                    <a:lnTo>
                      <a:pt x="118710" y="124954"/>
                    </a:lnTo>
                    <a:lnTo>
                      <a:pt x="112774" y="124954"/>
                    </a:lnTo>
                    <a:lnTo>
                      <a:pt x="112774" y="119019"/>
                    </a:lnTo>
                    <a:close/>
                    <a:moveTo>
                      <a:pt x="124957" y="119019"/>
                    </a:moveTo>
                    <a:lnTo>
                      <a:pt x="124957" y="124954"/>
                    </a:lnTo>
                    <a:lnTo>
                      <a:pt x="119021" y="124954"/>
                    </a:lnTo>
                    <a:lnTo>
                      <a:pt x="119021" y="119019"/>
                    </a:lnTo>
                    <a:close/>
                    <a:moveTo>
                      <a:pt x="131204" y="119019"/>
                    </a:moveTo>
                    <a:lnTo>
                      <a:pt x="131204" y="124954"/>
                    </a:lnTo>
                    <a:lnTo>
                      <a:pt x="125270" y="124954"/>
                    </a:lnTo>
                    <a:lnTo>
                      <a:pt x="125270" y="119019"/>
                    </a:lnTo>
                    <a:close/>
                    <a:moveTo>
                      <a:pt x="137451" y="119019"/>
                    </a:moveTo>
                    <a:lnTo>
                      <a:pt x="137451" y="124954"/>
                    </a:lnTo>
                    <a:lnTo>
                      <a:pt x="131517" y="124954"/>
                    </a:lnTo>
                    <a:lnTo>
                      <a:pt x="131517" y="119019"/>
                    </a:lnTo>
                    <a:close/>
                    <a:moveTo>
                      <a:pt x="143702" y="119019"/>
                    </a:moveTo>
                    <a:lnTo>
                      <a:pt x="143702" y="124954"/>
                    </a:lnTo>
                    <a:lnTo>
                      <a:pt x="137766" y="124954"/>
                    </a:lnTo>
                    <a:lnTo>
                      <a:pt x="137766" y="119019"/>
                    </a:lnTo>
                    <a:close/>
                    <a:moveTo>
                      <a:pt x="149949" y="119019"/>
                    </a:moveTo>
                    <a:lnTo>
                      <a:pt x="149949" y="124954"/>
                    </a:lnTo>
                    <a:lnTo>
                      <a:pt x="144015" y="124954"/>
                    </a:lnTo>
                    <a:lnTo>
                      <a:pt x="144015" y="119019"/>
                    </a:lnTo>
                    <a:close/>
                    <a:moveTo>
                      <a:pt x="156196" y="119019"/>
                    </a:moveTo>
                    <a:lnTo>
                      <a:pt x="156196" y="124954"/>
                    </a:lnTo>
                    <a:lnTo>
                      <a:pt x="150262" y="124954"/>
                    </a:lnTo>
                    <a:lnTo>
                      <a:pt x="150262" y="119019"/>
                    </a:lnTo>
                    <a:close/>
                    <a:moveTo>
                      <a:pt x="162445" y="119019"/>
                    </a:moveTo>
                    <a:lnTo>
                      <a:pt x="162445" y="124954"/>
                    </a:lnTo>
                    <a:lnTo>
                      <a:pt x="156509" y="124954"/>
                    </a:lnTo>
                    <a:lnTo>
                      <a:pt x="156509" y="119019"/>
                    </a:lnTo>
                    <a:close/>
                    <a:moveTo>
                      <a:pt x="168692" y="119019"/>
                    </a:moveTo>
                    <a:lnTo>
                      <a:pt x="168692" y="124954"/>
                    </a:lnTo>
                    <a:lnTo>
                      <a:pt x="162756" y="124954"/>
                    </a:lnTo>
                    <a:lnTo>
                      <a:pt x="162756" y="119019"/>
                    </a:lnTo>
                    <a:close/>
                    <a:moveTo>
                      <a:pt x="174939" y="119019"/>
                    </a:moveTo>
                    <a:lnTo>
                      <a:pt x="174939" y="124954"/>
                    </a:lnTo>
                    <a:lnTo>
                      <a:pt x="169005" y="124954"/>
                    </a:lnTo>
                    <a:lnTo>
                      <a:pt x="169005" y="119019"/>
                    </a:lnTo>
                    <a:close/>
                    <a:moveTo>
                      <a:pt x="181186" y="119019"/>
                    </a:moveTo>
                    <a:lnTo>
                      <a:pt x="181186" y="124954"/>
                    </a:lnTo>
                    <a:lnTo>
                      <a:pt x="175252" y="124954"/>
                    </a:lnTo>
                    <a:lnTo>
                      <a:pt x="175252" y="119019"/>
                    </a:lnTo>
                    <a:close/>
                    <a:moveTo>
                      <a:pt x="187435" y="119019"/>
                    </a:moveTo>
                    <a:lnTo>
                      <a:pt x="187435" y="124954"/>
                    </a:lnTo>
                    <a:lnTo>
                      <a:pt x="181499" y="124954"/>
                    </a:lnTo>
                    <a:lnTo>
                      <a:pt x="181499" y="119019"/>
                    </a:lnTo>
                    <a:close/>
                    <a:moveTo>
                      <a:pt x="193684" y="119019"/>
                    </a:moveTo>
                    <a:lnTo>
                      <a:pt x="193684" y="124954"/>
                    </a:lnTo>
                    <a:lnTo>
                      <a:pt x="187749" y="124954"/>
                    </a:lnTo>
                    <a:lnTo>
                      <a:pt x="187749" y="119019"/>
                    </a:lnTo>
                    <a:close/>
                    <a:moveTo>
                      <a:pt x="199931" y="119019"/>
                    </a:moveTo>
                    <a:lnTo>
                      <a:pt x="199931" y="124954"/>
                    </a:lnTo>
                    <a:lnTo>
                      <a:pt x="193996" y="124954"/>
                    </a:lnTo>
                    <a:lnTo>
                      <a:pt x="193996" y="119019"/>
                    </a:lnTo>
                    <a:close/>
                    <a:moveTo>
                      <a:pt x="206180" y="119019"/>
                    </a:moveTo>
                    <a:lnTo>
                      <a:pt x="206180" y="124954"/>
                    </a:lnTo>
                    <a:lnTo>
                      <a:pt x="200244" y="124954"/>
                    </a:lnTo>
                    <a:lnTo>
                      <a:pt x="200244" y="119019"/>
                    </a:lnTo>
                    <a:close/>
                    <a:moveTo>
                      <a:pt x="212427" y="119019"/>
                    </a:moveTo>
                    <a:lnTo>
                      <a:pt x="212427" y="124954"/>
                    </a:lnTo>
                    <a:lnTo>
                      <a:pt x="206491" y="124954"/>
                    </a:lnTo>
                    <a:lnTo>
                      <a:pt x="206491" y="119019"/>
                    </a:lnTo>
                    <a:close/>
                    <a:moveTo>
                      <a:pt x="218674" y="119019"/>
                    </a:moveTo>
                    <a:lnTo>
                      <a:pt x="218674" y="124954"/>
                    </a:lnTo>
                    <a:lnTo>
                      <a:pt x="212739" y="124954"/>
                    </a:lnTo>
                    <a:lnTo>
                      <a:pt x="212739" y="119019"/>
                    </a:lnTo>
                    <a:close/>
                    <a:moveTo>
                      <a:pt x="224921" y="119019"/>
                    </a:moveTo>
                    <a:lnTo>
                      <a:pt x="224921" y="124954"/>
                    </a:lnTo>
                    <a:lnTo>
                      <a:pt x="218987" y="124954"/>
                    </a:lnTo>
                    <a:lnTo>
                      <a:pt x="218987" y="119019"/>
                    </a:lnTo>
                    <a:close/>
                    <a:moveTo>
                      <a:pt x="231170" y="119019"/>
                    </a:moveTo>
                    <a:lnTo>
                      <a:pt x="231170" y="124954"/>
                    </a:lnTo>
                    <a:lnTo>
                      <a:pt x="225234" y="124954"/>
                    </a:lnTo>
                    <a:lnTo>
                      <a:pt x="225234" y="119019"/>
                    </a:lnTo>
                    <a:close/>
                    <a:moveTo>
                      <a:pt x="237417" y="119019"/>
                    </a:moveTo>
                    <a:lnTo>
                      <a:pt x="237417" y="124954"/>
                    </a:lnTo>
                    <a:lnTo>
                      <a:pt x="231481" y="124954"/>
                    </a:lnTo>
                    <a:lnTo>
                      <a:pt x="231481" y="119019"/>
                    </a:lnTo>
                    <a:close/>
                    <a:moveTo>
                      <a:pt x="243664" y="119019"/>
                    </a:moveTo>
                    <a:lnTo>
                      <a:pt x="243664" y="124954"/>
                    </a:lnTo>
                    <a:lnTo>
                      <a:pt x="237729" y="124954"/>
                    </a:lnTo>
                    <a:lnTo>
                      <a:pt x="237729" y="119019"/>
                    </a:lnTo>
                    <a:close/>
                    <a:moveTo>
                      <a:pt x="249911" y="119019"/>
                    </a:moveTo>
                    <a:lnTo>
                      <a:pt x="249911" y="124954"/>
                    </a:lnTo>
                    <a:lnTo>
                      <a:pt x="243977" y="124954"/>
                    </a:lnTo>
                    <a:lnTo>
                      <a:pt x="243977" y="119019"/>
                    </a:lnTo>
                    <a:close/>
                    <a:moveTo>
                      <a:pt x="256161" y="119019"/>
                    </a:moveTo>
                    <a:lnTo>
                      <a:pt x="256161" y="124954"/>
                    </a:lnTo>
                    <a:lnTo>
                      <a:pt x="250225" y="124954"/>
                    </a:lnTo>
                    <a:lnTo>
                      <a:pt x="250225" y="119019"/>
                    </a:lnTo>
                    <a:close/>
                    <a:moveTo>
                      <a:pt x="262409" y="119019"/>
                    </a:moveTo>
                    <a:lnTo>
                      <a:pt x="262409" y="124954"/>
                    </a:lnTo>
                    <a:lnTo>
                      <a:pt x="256474" y="124954"/>
                    </a:lnTo>
                    <a:lnTo>
                      <a:pt x="256474" y="119019"/>
                    </a:lnTo>
                    <a:close/>
                    <a:moveTo>
                      <a:pt x="268656" y="119019"/>
                    </a:moveTo>
                    <a:lnTo>
                      <a:pt x="268656" y="124954"/>
                    </a:lnTo>
                    <a:lnTo>
                      <a:pt x="262721" y="124954"/>
                    </a:lnTo>
                    <a:lnTo>
                      <a:pt x="262721" y="119019"/>
                    </a:lnTo>
                    <a:close/>
                    <a:moveTo>
                      <a:pt x="274904" y="119019"/>
                    </a:moveTo>
                    <a:lnTo>
                      <a:pt x="274904" y="124954"/>
                    </a:lnTo>
                    <a:lnTo>
                      <a:pt x="268968" y="124954"/>
                    </a:lnTo>
                    <a:lnTo>
                      <a:pt x="268968" y="119019"/>
                    </a:lnTo>
                    <a:close/>
                    <a:moveTo>
                      <a:pt x="6251" y="125266"/>
                    </a:moveTo>
                    <a:lnTo>
                      <a:pt x="6251" y="131201"/>
                    </a:lnTo>
                    <a:lnTo>
                      <a:pt x="315" y="131201"/>
                    </a:lnTo>
                    <a:lnTo>
                      <a:pt x="315" y="125266"/>
                    </a:lnTo>
                    <a:close/>
                    <a:moveTo>
                      <a:pt x="12498" y="125266"/>
                    </a:moveTo>
                    <a:lnTo>
                      <a:pt x="12498" y="131201"/>
                    </a:lnTo>
                    <a:lnTo>
                      <a:pt x="6562" y="131201"/>
                    </a:lnTo>
                    <a:lnTo>
                      <a:pt x="6562" y="125266"/>
                    </a:lnTo>
                    <a:close/>
                    <a:moveTo>
                      <a:pt x="18745" y="125266"/>
                    </a:moveTo>
                    <a:lnTo>
                      <a:pt x="18745" y="131201"/>
                    </a:lnTo>
                    <a:lnTo>
                      <a:pt x="12810" y="131201"/>
                    </a:lnTo>
                    <a:lnTo>
                      <a:pt x="12810" y="125266"/>
                    </a:lnTo>
                    <a:close/>
                    <a:moveTo>
                      <a:pt x="24992" y="125266"/>
                    </a:moveTo>
                    <a:lnTo>
                      <a:pt x="24992" y="131201"/>
                    </a:lnTo>
                    <a:lnTo>
                      <a:pt x="19058" y="131201"/>
                    </a:lnTo>
                    <a:lnTo>
                      <a:pt x="19058" y="125266"/>
                    </a:lnTo>
                    <a:close/>
                    <a:moveTo>
                      <a:pt x="31242" y="125266"/>
                    </a:moveTo>
                    <a:lnTo>
                      <a:pt x="31242" y="131201"/>
                    </a:lnTo>
                    <a:lnTo>
                      <a:pt x="25305" y="131201"/>
                    </a:lnTo>
                    <a:lnTo>
                      <a:pt x="25305" y="125266"/>
                    </a:lnTo>
                    <a:close/>
                    <a:moveTo>
                      <a:pt x="37489" y="125266"/>
                    </a:moveTo>
                    <a:lnTo>
                      <a:pt x="37489" y="131201"/>
                    </a:lnTo>
                    <a:lnTo>
                      <a:pt x="31553" y="131201"/>
                    </a:lnTo>
                    <a:lnTo>
                      <a:pt x="31553" y="125266"/>
                    </a:lnTo>
                    <a:close/>
                    <a:moveTo>
                      <a:pt x="43737" y="125266"/>
                    </a:moveTo>
                    <a:lnTo>
                      <a:pt x="43737" y="131201"/>
                    </a:lnTo>
                    <a:lnTo>
                      <a:pt x="37802" y="131201"/>
                    </a:lnTo>
                    <a:lnTo>
                      <a:pt x="37802" y="125266"/>
                    </a:lnTo>
                    <a:close/>
                    <a:moveTo>
                      <a:pt x="49985" y="125266"/>
                    </a:moveTo>
                    <a:lnTo>
                      <a:pt x="49985" y="131201"/>
                    </a:lnTo>
                    <a:lnTo>
                      <a:pt x="44049" y="131201"/>
                    </a:lnTo>
                    <a:lnTo>
                      <a:pt x="44049" y="125266"/>
                    </a:lnTo>
                    <a:close/>
                    <a:moveTo>
                      <a:pt x="56232" y="125266"/>
                    </a:moveTo>
                    <a:lnTo>
                      <a:pt x="56232" y="131201"/>
                    </a:lnTo>
                    <a:lnTo>
                      <a:pt x="50296" y="131201"/>
                    </a:lnTo>
                    <a:lnTo>
                      <a:pt x="50296" y="125266"/>
                    </a:lnTo>
                    <a:close/>
                    <a:moveTo>
                      <a:pt x="62480" y="125266"/>
                    </a:moveTo>
                    <a:lnTo>
                      <a:pt x="62480" y="131201"/>
                    </a:lnTo>
                    <a:lnTo>
                      <a:pt x="56545" y="131201"/>
                    </a:lnTo>
                    <a:lnTo>
                      <a:pt x="56545" y="125266"/>
                    </a:lnTo>
                    <a:close/>
                    <a:moveTo>
                      <a:pt x="68727" y="125266"/>
                    </a:moveTo>
                    <a:lnTo>
                      <a:pt x="68727" y="131201"/>
                    </a:lnTo>
                    <a:lnTo>
                      <a:pt x="62792" y="131201"/>
                    </a:lnTo>
                    <a:lnTo>
                      <a:pt x="62792" y="125266"/>
                    </a:lnTo>
                    <a:close/>
                    <a:moveTo>
                      <a:pt x="74975" y="125266"/>
                    </a:moveTo>
                    <a:lnTo>
                      <a:pt x="74975" y="131201"/>
                    </a:lnTo>
                    <a:lnTo>
                      <a:pt x="69039" y="131201"/>
                    </a:lnTo>
                    <a:lnTo>
                      <a:pt x="69039" y="125266"/>
                    </a:lnTo>
                    <a:close/>
                    <a:moveTo>
                      <a:pt x="81223" y="125266"/>
                    </a:moveTo>
                    <a:lnTo>
                      <a:pt x="81223" y="131201"/>
                    </a:lnTo>
                    <a:lnTo>
                      <a:pt x="75286" y="131201"/>
                    </a:lnTo>
                    <a:lnTo>
                      <a:pt x="75286" y="125266"/>
                    </a:lnTo>
                    <a:close/>
                    <a:moveTo>
                      <a:pt x="87470" y="125266"/>
                    </a:moveTo>
                    <a:lnTo>
                      <a:pt x="87470" y="131201"/>
                    </a:lnTo>
                    <a:lnTo>
                      <a:pt x="81535" y="131201"/>
                    </a:lnTo>
                    <a:lnTo>
                      <a:pt x="81535" y="125266"/>
                    </a:lnTo>
                    <a:close/>
                    <a:moveTo>
                      <a:pt x="93718" y="125266"/>
                    </a:moveTo>
                    <a:lnTo>
                      <a:pt x="93718" y="131201"/>
                    </a:lnTo>
                    <a:lnTo>
                      <a:pt x="87784" y="131201"/>
                    </a:lnTo>
                    <a:lnTo>
                      <a:pt x="87784" y="125266"/>
                    </a:lnTo>
                    <a:close/>
                    <a:moveTo>
                      <a:pt x="99967" y="125266"/>
                    </a:moveTo>
                    <a:lnTo>
                      <a:pt x="99967" y="131201"/>
                    </a:lnTo>
                    <a:lnTo>
                      <a:pt x="94031" y="131201"/>
                    </a:lnTo>
                    <a:lnTo>
                      <a:pt x="94031" y="125266"/>
                    </a:lnTo>
                    <a:close/>
                    <a:moveTo>
                      <a:pt x="106214" y="125266"/>
                    </a:moveTo>
                    <a:lnTo>
                      <a:pt x="106214" y="131201"/>
                    </a:lnTo>
                    <a:lnTo>
                      <a:pt x="100278" y="131201"/>
                    </a:lnTo>
                    <a:lnTo>
                      <a:pt x="100278" y="125266"/>
                    </a:lnTo>
                    <a:close/>
                    <a:moveTo>
                      <a:pt x="112461" y="125266"/>
                    </a:moveTo>
                    <a:lnTo>
                      <a:pt x="112461" y="131201"/>
                    </a:lnTo>
                    <a:lnTo>
                      <a:pt x="106527" y="131201"/>
                    </a:lnTo>
                    <a:lnTo>
                      <a:pt x="106527" y="125266"/>
                    </a:lnTo>
                    <a:close/>
                    <a:moveTo>
                      <a:pt x="118710" y="125266"/>
                    </a:moveTo>
                    <a:lnTo>
                      <a:pt x="118710" y="131201"/>
                    </a:lnTo>
                    <a:lnTo>
                      <a:pt x="112774" y="131201"/>
                    </a:lnTo>
                    <a:lnTo>
                      <a:pt x="112774" y="125266"/>
                    </a:lnTo>
                    <a:close/>
                    <a:moveTo>
                      <a:pt x="124957" y="125266"/>
                    </a:moveTo>
                    <a:lnTo>
                      <a:pt x="124957" y="131201"/>
                    </a:lnTo>
                    <a:lnTo>
                      <a:pt x="119021" y="131201"/>
                    </a:lnTo>
                    <a:lnTo>
                      <a:pt x="119021" y="125266"/>
                    </a:lnTo>
                    <a:close/>
                    <a:moveTo>
                      <a:pt x="131204" y="125266"/>
                    </a:moveTo>
                    <a:lnTo>
                      <a:pt x="131204" y="131201"/>
                    </a:lnTo>
                    <a:lnTo>
                      <a:pt x="125270" y="131201"/>
                    </a:lnTo>
                    <a:lnTo>
                      <a:pt x="125270" y="125266"/>
                    </a:lnTo>
                    <a:close/>
                    <a:moveTo>
                      <a:pt x="137451" y="125266"/>
                    </a:moveTo>
                    <a:lnTo>
                      <a:pt x="137451" y="131201"/>
                    </a:lnTo>
                    <a:lnTo>
                      <a:pt x="131517" y="131201"/>
                    </a:lnTo>
                    <a:lnTo>
                      <a:pt x="131517" y="125266"/>
                    </a:lnTo>
                    <a:close/>
                    <a:moveTo>
                      <a:pt x="143702" y="125266"/>
                    </a:moveTo>
                    <a:lnTo>
                      <a:pt x="143702" y="131201"/>
                    </a:lnTo>
                    <a:lnTo>
                      <a:pt x="137766" y="131201"/>
                    </a:lnTo>
                    <a:lnTo>
                      <a:pt x="137766" y="125266"/>
                    </a:lnTo>
                    <a:close/>
                    <a:moveTo>
                      <a:pt x="149949" y="125266"/>
                    </a:moveTo>
                    <a:lnTo>
                      <a:pt x="149949" y="131201"/>
                    </a:lnTo>
                    <a:lnTo>
                      <a:pt x="144015" y="131201"/>
                    </a:lnTo>
                    <a:lnTo>
                      <a:pt x="144015" y="125266"/>
                    </a:lnTo>
                    <a:close/>
                    <a:moveTo>
                      <a:pt x="156196" y="125266"/>
                    </a:moveTo>
                    <a:lnTo>
                      <a:pt x="156196" y="131201"/>
                    </a:lnTo>
                    <a:lnTo>
                      <a:pt x="150262" y="131201"/>
                    </a:lnTo>
                    <a:lnTo>
                      <a:pt x="150262" y="125266"/>
                    </a:lnTo>
                    <a:close/>
                    <a:moveTo>
                      <a:pt x="162445" y="125266"/>
                    </a:moveTo>
                    <a:lnTo>
                      <a:pt x="162445" y="131201"/>
                    </a:lnTo>
                    <a:lnTo>
                      <a:pt x="156509" y="131201"/>
                    </a:lnTo>
                    <a:lnTo>
                      <a:pt x="156509" y="125266"/>
                    </a:lnTo>
                    <a:close/>
                    <a:moveTo>
                      <a:pt x="168692" y="125266"/>
                    </a:moveTo>
                    <a:lnTo>
                      <a:pt x="168692" y="131201"/>
                    </a:lnTo>
                    <a:lnTo>
                      <a:pt x="162756" y="131201"/>
                    </a:lnTo>
                    <a:lnTo>
                      <a:pt x="162756" y="125266"/>
                    </a:lnTo>
                    <a:close/>
                    <a:moveTo>
                      <a:pt x="174939" y="125266"/>
                    </a:moveTo>
                    <a:lnTo>
                      <a:pt x="174939" y="131201"/>
                    </a:lnTo>
                    <a:lnTo>
                      <a:pt x="169005" y="131201"/>
                    </a:lnTo>
                    <a:lnTo>
                      <a:pt x="169005" y="125266"/>
                    </a:lnTo>
                    <a:close/>
                    <a:moveTo>
                      <a:pt x="181186" y="125266"/>
                    </a:moveTo>
                    <a:lnTo>
                      <a:pt x="181186" y="131201"/>
                    </a:lnTo>
                    <a:lnTo>
                      <a:pt x="175252" y="131201"/>
                    </a:lnTo>
                    <a:lnTo>
                      <a:pt x="175252" y="125266"/>
                    </a:lnTo>
                    <a:close/>
                    <a:moveTo>
                      <a:pt x="187435" y="125266"/>
                    </a:moveTo>
                    <a:lnTo>
                      <a:pt x="187435" y="131201"/>
                    </a:lnTo>
                    <a:lnTo>
                      <a:pt x="181499" y="131201"/>
                    </a:lnTo>
                    <a:lnTo>
                      <a:pt x="181499" y="125266"/>
                    </a:lnTo>
                    <a:close/>
                    <a:moveTo>
                      <a:pt x="193682" y="125266"/>
                    </a:moveTo>
                    <a:lnTo>
                      <a:pt x="193682" y="131201"/>
                    </a:lnTo>
                    <a:lnTo>
                      <a:pt x="187746" y="131201"/>
                    </a:lnTo>
                    <a:lnTo>
                      <a:pt x="187746" y="125266"/>
                    </a:lnTo>
                    <a:close/>
                    <a:moveTo>
                      <a:pt x="199931" y="125266"/>
                    </a:moveTo>
                    <a:lnTo>
                      <a:pt x="199931" y="131201"/>
                    </a:lnTo>
                    <a:lnTo>
                      <a:pt x="193996" y="131201"/>
                    </a:lnTo>
                    <a:lnTo>
                      <a:pt x="193996" y="125266"/>
                    </a:lnTo>
                    <a:close/>
                    <a:moveTo>
                      <a:pt x="206180" y="125266"/>
                    </a:moveTo>
                    <a:lnTo>
                      <a:pt x="206180" y="131201"/>
                    </a:lnTo>
                    <a:lnTo>
                      <a:pt x="200244" y="131201"/>
                    </a:lnTo>
                    <a:lnTo>
                      <a:pt x="200244" y="125266"/>
                    </a:lnTo>
                    <a:close/>
                    <a:moveTo>
                      <a:pt x="212427" y="125266"/>
                    </a:moveTo>
                    <a:lnTo>
                      <a:pt x="212427" y="131201"/>
                    </a:lnTo>
                    <a:lnTo>
                      <a:pt x="206491" y="131201"/>
                    </a:lnTo>
                    <a:lnTo>
                      <a:pt x="206491" y="125266"/>
                    </a:lnTo>
                    <a:close/>
                    <a:moveTo>
                      <a:pt x="218674" y="125266"/>
                    </a:moveTo>
                    <a:lnTo>
                      <a:pt x="218674" y="131201"/>
                    </a:lnTo>
                    <a:lnTo>
                      <a:pt x="212739" y="131201"/>
                    </a:lnTo>
                    <a:lnTo>
                      <a:pt x="212739" y="125266"/>
                    </a:lnTo>
                    <a:close/>
                    <a:moveTo>
                      <a:pt x="224921" y="125266"/>
                    </a:moveTo>
                    <a:lnTo>
                      <a:pt x="224921" y="131201"/>
                    </a:lnTo>
                    <a:lnTo>
                      <a:pt x="218987" y="131201"/>
                    </a:lnTo>
                    <a:lnTo>
                      <a:pt x="218987" y="125266"/>
                    </a:lnTo>
                    <a:close/>
                    <a:moveTo>
                      <a:pt x="231170" y="125266"/>
                    </a:moveTo>
                    <a:lnTo>
                      <a:pt x="231170" y="131201"/>
                    </a:lnTo>
                    <a:lnTo>
                      <a:pt x="225234" y="131201"/>
                    </a:lnTo>
                    <a:lnTo>
                      <a:pt x="225234" y="125266"/>
                    </a:lnTo>
                    <a:close/>
                    <a:moveTo>
                      <a:pt x="237417" y="125266"/>
                    </a:moveTo>
                    <a:lnTo>
                      <a:pt x="237417" y="131201"/>
                    </a:lnTo>
                    <a:lnTo>
                      <a:pt x="231481" y="131201"/>
                    </a:lnTo>
                    <a:lnTo>
                      <a:pt x="231481" y="125266"/>
                    </a:lnTo>
                    <a:close/>
                    <a:moveTo>
                      <a:pt x="243664" y="125266"/>
                    </a:moveTo>
                    <a:lnTo>
                      <a:pt x="243664" y="131201"/>
                    </a:lnTo>
                    <a:lnTo>
                      <a:pt x="237729" y="131201"/>
                    </a:lnTo>
                    <a:lnTo>
                      <a:pt x="237729" y="125266"/>
                    </a:lnTo>
                    <a:close/>
                    <a:moveTo>
                      <a:pt x="249911" y="125266"/>
                    </a:moveTo>
                    <a:lnTo>
                      <a:pt x="249911" y="131201"/>
                    </a:lnTo>
                    <a:lnTo>
                      <a:pt x="243977" y="131201"/>
                    </a:lnTo>
                    <a:lnTo>
                      <a:pt x="243977" y="125266"/>
                    </a:lnTo>
                    <a:close/>
                    <a:moveTo>
                      <a:pt x="256161" y="125266"/>
                    </a:moveTo>
                    <a:lnTo>
                      <a:pt x="256161" y="131201"/>
                    </a:lnTo>
                    <a:lnTo>
                      <a:pt x="250225" y="131201"/>
                    </a:lnTo>
                    <a:lnTo>
                      <a:pt x="250225" y="125266"/>
                    </a:lnTo>
                    <a:close/>
                    <a:moveTo>
                      <a:pt x="262409" y="125266"/>
                    </a:moveTo>
                    <a:lnTo>
                      <a:pt x="262409" y="131201"/>
                    </a:lnTo>
                    <a:lnTo>
                      <a:pt x="256474" y="131201"/>
                    </a:lnTo>
                    <a:lnTo>
                      <a:pt x="256474" y="125266"/>
                    </a:lnTo>
                    <a:close/>
                    <a:moveTo>
                      <a:pt x="268656" y="125266"/>
                    </a:moveTo>
                    <a:lnTo>
                      <a:pt x="268656" y="131201"/>
                    </a:lnTo>
                    <a:lnTo>
                      <a:pt x="262721" y="131201"/>
                    </a:lnTo>
                    <a:lnTo>
                      <a:pt x="262721" y="125266"/>
                    </a:lnTo>
                    <a:close/>
                    <a:moveTo>
                      <a:pt x="274904" y="125266"/>
                    </a:moveTo>
                    <a:lnTo>
                      <a:pt x="274904" y="131201"/>
                    </a:lnTo>
                    <a:lnTo>
                      <a:pt x="268968" y="131201"/>
                    </a:lnTo>
                    <a:lnTo>
                      <a:pt x="268968" y="125266"/>
                    </a:lnTo>
                    <a:close/>
                    <a:moveTo>
                      <a:pt x="6251" y="131513"/>
                    </a:moveTo>
                    <a:lnTo>
                      <a:pt x="6251" y="137449"/>
                    </a:lnTo>
                    <a:lnTo>
                      <a:pt x="315" y="137449"/>
                    </a:lnTo>
                    <a:lnTo>
                      <a:pt x="315" y="131513"/>
                    </a:lnTo>
                    <a:close/>
                    <a:moveTo>
                      <a:pt x="12498" y="131513"/>
                    </a:moveTo>
                    <a:lnTo>
                      <a:pt x="12498" y="137449"/>
                    </a:lnTo>
                    <a:lnTo>
                      <a:pt x="6562" y="137449"/>
                    </a:lnTo>
                    <a:lnTo>
                      <a:pt x="6562" y="131513"/>
                    </a:lnTo>
                    <a:close/>
                    <a:moveTo>
                      <a:pt x="18745" y="131513"/>
                    </a:moveTo>
                    <a:lnTo>
                      <a:pt x="18745" y="137449"/>
                    </a:lnTo>
                    <a:lnTo>
                      <a:pt x="12810" y="137449"/>
                    </a:lnTo>
                    <a:lnTo>
                      <a:pt x="12810" y="131513"/>
                    </a:lnTo>
                    <a:close/>
                    <a:moveTo>
                      <a:pt x="24992" y="131513"/>
                    </a:moveTo>
                    <a:lnTo>
                      <a:pt x="24992" y="137449"/>
                    </a:lnTo>
                    <a:lnTo>
                      <a:pt x="19058" y="137449"/>
                    </a:lnTo>
                    <a:lnTo>
                      <a:pt x="19058" y="131513"/>
                    </a:lnTo>
                    <a:close/>
                    <a:moveTo>
                      <a:pt x="31241" y="131513"/>
                    </a:moveTo>
                    <a:lnTo>
                      <a:pt x="31241" y="137449"/>
                    </a:lnTo>
                    <a:lnTo>
                      <a:pt x="25305" y="137449"/>
                    </a:lnTo>
                    <a:lnTo>
                      <a:pt x="25305" y="131513"/>
                    </a:lnTo>
                    <a:close/>
                    <a:moveTo>
                      <a:pt x="37489" y="131513"/>
                    </a:moveTo>
                    <a:lnTo>
                      <a:pt x="37489" y="137449"/>
                    </a:lnTo>
                    <a:lnTo>
                      <a:pt x="31553" y="137449"/>
                    </a:lnTo>
                    <a:lnTo>
                      <a:pt x="31553" y="131513"/>
                    </a:lnTo>
                    <a:close/>
                    <a:moveTo>
                      <a:pt x="43737" y="131513"/>
                    </a:moveTo>
                    <a:lnTo>
                      <a:pt x="43737" y="137449"/>
                    </a:lnTo>
                    <a:lnTo>
                      <a:pt x="37802" y="137449"/>
                    </a:lnTo>
                    <a:lnTo>
                      <a:pt x="37802" y="131513"/>
                    </a:lnTo>
                    <a:close/>
                    <a:moveTo>
                      <a:pt x="49985" y="131513"/>
                    </a:moveTo>
                    <a:lnTo>
                      <a:pt x="49985" y="137449"/>
                    </a:lnTo>
                    <a:lnTo>
                      <a:pt x="44049" y="137449"/>
                    </a:lnTo>
                    <a:lnTo>
                      <a:pt x="44049" y="131513"/>
                    </a:lnTo>
                    <a:close/>
                    <a:moveTo>
                      <a:pt x="56232" y="131513"/>
                    </a:moveTo>
                    <a:lnTo>
                      <a:pt x="56232" y="137449"/>
                    </a:lnTo>
                    <a:lnTo>
                      <a:pt x="50296" y="137449"/>
                    </a:lnTo>
                    <a:lnTo>
                      <a:pt x="50296" y="131513"/>
                    </a:lnTo>
                    <a:close/>
                    <a:moveTo>
                      <a:pt x="62480" y="131513"/>
                    </a:moveTo>
                    <a:lnTo>
                      <a:pt x="62480" y="137449"/>
                    </a:lnTo>
                    <a:lnTo>
                      <a:pt x="56545" y="137449"/>
                    </a:lnTo>
                    <a:lnTo>
                      <a:pt x="56545" y="131513"/>
                    </a:lnTo>
                    <a:close/>
                    <a:moveTo>
                      <a:pt x="68727" y="131513"/>
                    </a:moveTo>
                    <a:lnTo>
                      <a:pt x="68727" y="137449"/>
                    </a:lnTo>
                    <a:lnTo>
                      <a:pt x="62792" y="137449"/>
                    </a:lnTo>
                    <a:lnTo>
                      <a:pt x="62792" y="131513"/>
                    </a:lnTo>
                    <a:close/>
                    <a:moveTo>
                      <a:pt x="74975" y="131513"/>
                    </a:moveTo>
                    <a:lnTo>
                      <a:pt x="74975" y="137449"/>
                    </a:lnTo>
                    <a:lnTo>
                      <a:pt x="69039" y="137449"/>
                    </a:lnTo>
                    <a:lnTo>
                      <a:pt x="69039" y="131513"/>
                    </a:lnTo>
                    <a:close/>
                    <a:moveTo>
                      <a:pt x="81223" y="131513"/>
                    </a:moveTo>
                    <a:lnTo>
                      <a:pt x="81223" y="137449"/>
                    </a:lnTo>
                    <a:lnTo>
                      <a:pt x="75286" y="137449"/>
                    </a:lnTo>
                    <a:lnTo>
                      <a:pt x="75286" y="131513"/>
                    </a:lnTo>
                    <a:close/>
                    <a:moveTo>
                      <a:pt x="87470" y="131513"/>
                    </a:moveTo>
                    <a:lnTo>
                      <a:pt x="87470" y="137449"/>
                    </a:lnTo>
                    <a:lnTo>
                      <a:pt x="81535" y="137449"/>
                    </a:lnTo>
                    <a:lnTo>
                      <a:pt x="81535" y="131513"/>
                    </a:lnTo>
                    <a:close/>
                    <a:moveTo>
                      <a:pt x="93718" y="131513"/>
                    </a:moveTo>
                    <a:lnTo>
                      <a:pt x="93718" y="137449"/>
                    </a:lnTo>
                    <a:lnTo>
                      <a:pt x="87784" y="137449"/>
                    </a:lnTo>
                    <a:lnTo>
                      <a:pt x="87784" y="131513"/>
                    </a:lnTo>
                    <a:close/>
                    <a:moveTo>
                      <a:pt x="99967" y="131513"/>
                    </a:moveTo>
                    <a:lnTo>
                      <a:pt x="99967" y="137449"/>
                    </a:lnTo>
                    <a:lnTo>
                      <a:pt x="94031" y="137449"/>
                    </a:lnTo>
                    <a:lnTo>
                      <a:pt x="94031" y="131513"/>
                    </a:lnTo>
                    <a:close/>
                    <a:moveTo>
                      <a:pt x="106214" y="131513"/>
                    </a:moveTo>
                    <a:lnTo>
                      <a:pt x="106214" y="137449"/>
                    </a:lnTo>
                    <a:lnTo>
                      <a:pt x="100278" y="137449"/>
                    </a:lnTo>
                    <a:lnTo>
                      <a:pt x="100278" y="131513"/>
                    </a:lnTo>
                    <a:close/>
                    <a:moveTo>
                      <a:pt x="112461" y="131513"/>
                    </a:moveTo>
                    <a:lnTo>
                      <a:pt x="112461" y="137449"/>
                    </a:lnTo>
                    <a:lnTo>
                      <a:pt x="106527" y="137449"/>
                    </a:lnTo>
                    <a:lnTo>
                      <a:pt x="106527" y="131513"/>
                    </a:lnTo>
                    <a:close/>
                    <a:moveTo>
                      <a:pt x="118710" y="131513"/>
                    </a:moveTo>
                    <a:lnTo>
                      <a:pt x="118710" y="137449"/>
                    </a:lnTo>
                    <a:lnTo>
                      <a:pt x="112774" y="137449"/>
                    </a:lnTo>
                    <a:lnTo>
                      <a:pt x="112774" y="131513"/>
                    </a:lnTo>
                    <a:close/>
                    <a:moveTo>
                      <a:pt x="124957" y="131513"/>
                    </a:moveTo>
                    <a:lnTo>
                      <a:pt x="124957" y="137449"/>
                    </a:lnTo>
                    <a:lnTo>
                      <a:pt x="119021" y="137449"/>
                    </a:lnTo>
                    <a:lnTo>
                      <a:pt x="119021" y="131513"/>
                    </a:lnTo>
                    <a:close/>
                    <a:moveTo>
                      <a:pt x="131204" y="131513"/>
                    </a:moveTo>
                    <a:lnTo>
                      <a:pt x="131204" y="137449"/>
                    </a:lnTo>
                    <a:lnTo>
                      <a:pt x="125270" y="137449"/>
                    </a:lnTo>
                    <a:lnTo>
                      <a:pt x="125270" y="131513"/>
                    </a:lnTo>
                    <a:close/>
                    <a:moveTo>
                      <a:pt x="137451" y="131513"/>
                    </a:moveTo>
                    <a:lnTo>
                      <a:pt x="137451" y="137449"/>
                    </a:lnTo>
                    <a:lnTo>
                      <a:pt x="131517" y="137449"/>
                    </a:lnTo>
                    <a:lnTo>
                      <a:pt x="131517" y="131513"/>
                    </a:lnTo>
                    <a:close/>
                    <a:moveTo>
                      <a:pt x="143702" y="131513"/>
                    </a:moveTo>
                    <a:lnTo>
                      <a:pt x="143702" y="137449"/>
                    </a:lnTo>
                    <a:lnTo>
                      <a:pt x="137766" y="137449"/>
                    </a:lnTo>
                    <a:lnTo>
                      <a:pt x="137766" y="131513"/>
                    </a:lnTo>
                    <a:close/>
                    <a:moveTo>
                      <a:pt x="149949" y="131513"/>
                    </a:moveTo>
                    <a:lnTo>
                      <a:pt x="149949" y="137449"/>
                    </a:lnTo>
                    <a:lnTo>
                      <a:pt x="144015" y="137449"/>
                    </a:lnTo>
                    <a:lnTo>
                      <a:pt x="144015" y="131513"/>
                    </a:lnTo>
                    <a:close/>
                    <a:moveTo>
                      <a:pt x="156196" y="131513"/>
                    </a:moveTo>
                    <a:lnTo>
                      <a:pt x="156196" y="137449"/>
                    </a:lnTo>
                    <a:lnTo>
                      <a:pt x="150262" y="137449"/>
                    </a:lnTo>
                    <a:lnTo>
                      <a:pt x="150262" y="131513"/>
                    </a:lnTo>
                    <a:close/>
                    <a:moveTo>
                      <a:pt x="162445" y="131513"/>
                    </a:moveTo>
                    <a:lnTo>
                      <a:pt x="162445" y="137449"/>
                    </a:lnTo>
                    <a:lnTo>
                      <a:pt x="156509" y="137449"/>
                    </a:lnTo>
                    <a:lnTo>
                      <a:pt x="156509" y="131513"/>
                    </a:lnTo>
                    <a:close/>
                    <a:moveTo>
                      <a:pt x="168692" y="131513"/>
                    </a:moveTo>
                    <a:lnTo>
                      <a:pt x="168692" y="137449"/>
                    </a:lnTo>
                    <a:lnTo>
                      <a:pt x="162756" y="137449"/>
                    </a:lnTo>
                    <a:lnTo>
                      <a:pt x="162756" y="131513"/>
                    </a:lnTo>
                    <a:close/>
                    <a:moveTo>
                      <a:pt x="174939" y="131513"/>
                    </a:moveTo>
                    <a:lnTo>
                      <a:pt x="174939" y="137449"/>
                    </a:lnTo>
                    <a:lnTo>
                      <a:pt x="169005" y="137449"/>
                    </a:lnTo>
                    <a:lnTo>
                      <a:pt x="169005" y="131513"/>
                    </a:lnTo>
                    <a:close/>
                    <a:moveTo>
                      <a:pt x="181186" y="131513"/>
                    </a:moveTo>
                    <a:lnTo>
                      <a:pt x="181186" y="137449"/>
                    </a:lnTo>
                    <a:lnTo>
                      <a:pt x="175252" y="137449"/>
                    </a:lnTo>
                    <a:lnTo>
                      <a:pt x="175252" y="131513"/>
                    </a:lnTo>
                    <a:close/>
                    <a:moveTo>
                      <a:pt x="187433" y="131513"/>
                    </a:moveTo>
                    <a:lnTo>
                      <a:pt x="187433" y="137449"/>
                    </a:lnTo>
                    <a:lnTo>
                      <a:pt x="181499" y="137449"/>
                    </a:lnTo>
                    <a:lnTo>
                      <a:pt x="181499" y="131513"/>
                    </a:lnTo>
                    <a:close/>
                    <a:moveTo>
                      <a:pt x="193682" y="131513"/>
                    </a:moveTo>
                    <a:lnTo>
                      <a:pt x="193682" y="137449"/>
                    </a:lnTo>
                    <a:lnTo>
                      <a:pt x="187746" y="137449"/>
                    </a:lnTo>
                    <a:lnTo>
                      <a:pt x="187746" y="131513"/>
                    </a:lnTo>
                    <a:close/>
                    <a:moveTo>
                      <a:pt x="199931" y="131513"/>
                    </a:moveTo>
                    <a:lnTo>
                      <a:pt x="199931" y="137449"/>
                    </a:lnTo>
                    <a:lnTo>
                      <a:pt x="193996" y="137449"/>
                    </a:lnTo>
                    <a:lnTo>
                      <a:pt x="193996" y="131513"/>
                    </a:lnTo>
                    <a:close/>
                    <a:moveTo>
                      <a:pt x="206180" y="131513"/>
                    </a:moveTo>
                    <a:lnTo>
                      <a:pt x="206180" y="137449"/>
                    </a:lnTo>
                    <a:lnTo>
                      <a:pt x="200244" y="137449"/>
                    </a:lnTo>
                    <a:lnTo>
                      <a:pt x="200244" y="131513"/>
                    </a:lnTo>
                    <a:close/>
                    <a:moveTo>
                      <a:pt x="212427" y="131513"/>
                    </a:moveTo>
                    <a:lnTo>
                      <a:pt x="212427" y="137449"/>
                    </a:lnTo>
                    <a:lnTo>
                      <a:pt x="206491" y="137449"/>
                    </a:lnTo>
                    <a:lnTo>
                      <a:pt x="206491" y="131513"/>
                    </a:lnTo>
                    <a:close/>
                    <a:moveTo>
                      <a:pt x="218674" y="131513"/>
                    </a:moveTo>
                    <a:lnTo>
                      <a:pt x="218674" y="137449"/>
                    </a:lnTo>
                    <a:lnTo>
                      <a:pt x="212739" y="137449"/>
                    </a:lnTo>
                    <a:lnTo>
                      <a:pt x="212739" y="131513"/>
                    </a:lnTo>
                    <a:close/>
                    <a:moveTo>
                      <a:pt x="224921" y="131513"/>
                    </a:moveTo>
                    <a:lnTo>
                      <a:pt x="224921" y="137449"/>
                    </a:lnTo>
                    <a:lnTo>
                      <a:pt x="218987" y="137449"/>
                    </a:lnTo>
                    <a:lnTo>
                      <a:pt x="218987" y="131513"/>
                    </a:lnTo>
                    <a:close/>
                    <a:moveTo>
                      <a:pt x="231170" y="131513"/>
                    </a:moveTo>
                    <a:lnTo>
                      <a:pt x="231170" y="137449"/>
                    </a:lnTo>
                    <a:lnTo>
                      <a:pt x="225234" y="137449"/>
                    </a:lnTo>
                    <a:lnTo>
                      <a:pt x="225234" y="131513"/>
                    </a:lnTo>
                    <a:close/>
                    <a:moveTo>
                      <a:pt x="237417" y="131513"/>
                    </a:moveTo>
                    <a:lnTo>
                      <a:pt x="237417" y="137449"/>
                    </a:lnTo>
                    <a:lnTo>
                      <a:pt x="231481" y="137449"/>
                    </a:lnTo>
                    <a:lnTo>
                      <a:pt x="231481" y="131513"/>
                    </a:lnTo>
                    <a:close/>
                    <a:moveTo>
                      <a:pt x="243664" y="131513"/>
                    </a:moveTo>
                    <a:lnTo>
                      <a:pt x="243664" y="137449"/>
                    </a:lnTo>
                    <a:lnTo>
                      <a:pt x="237729" y="137449"/>
                    </a:lnTo>
                    <a:lnTo>
                      <a:pt x="237729" y="131513"/>
                    </a:lnTo>
                    <a:close/>
                    <a:moveTo>
                      <a:pt x="249911" y="131513"/>
                    </a:moveTo>
                    <a:lnTo>
                      <a:pt x="249911" y="137449"/>
                    </a:lnTo>
                    <a:lnTo>
                      <a:pt x="243977" y="137449"/>
                    </a:lnTo>
                    <a:lnTo>
                      <a:pt x="243977" y="131513"/>
                    </a:lnTo>
                    <a:close/>
                    <a:moveTo>
                      <a:pt x="256161" y="131513"/>
                    </a:moveTo>
                    <a:lnTo>
                      <a:pt x="256161" y="137449"/>
                    </a:lnTo>
                    <a:lnTo>
                      <a:pt x="250225" y="137449"/>
                    </a:lnTo>
                    <a:lnTo>
                      <a:pt x="250225" y="131513"/>
                    </a:lnTo>
                    <a:close/>
                    <a:moveTo>
                      <a:pt x="262409" y="131513"/>
                    </a:moveTo>
                    <a:lnTo>
                      <a:pt x="262409" y="137449"/>
                    </a:lnTo>
                    <a:lnTo>
                      <a:pt x="256474" y="137449"/>
                    </a:lnTo>
                    <a:lnTo>
                      <a:pt x="256474" y="131513"/>
                    </a:lnTo>
                    <a:close/>
                    <a:moveTo>
                      <a:pt x="268656" y="131513"/>
                    </a:moveTo>
                    <a:lnTo>
                      <a:pt x="268656" y="137449"/>
                    </a:lnTo>
                    <a:lnTo>
                      <a:pt x="262721" y="137449"/>
                    </a:lnTo>
                    <a:lnTo>
                      <a:pt x="262721" y="131513"/>
                    </a:lnTo>
                    <a:close/>
                    <a:moveTo>
                      <a:pt x="274904" y="131513"/>
                    </a:moveTo>
                    <a:lnTo>
                      <a:pt x="274904" y="137449"/>
                    </a:lnTo>
                    <a:lnTo>
                      <a:pt x="268968" y="137449"/>
                    </a:lnTo>
                    <a:lnTo>
                      <a:pt x="268968" y="131513"/>
                    </a:lnTo>
                    <a:close/>
                    <a:moveTo>
                      <a:pt x="6251" y="137760"/>
                    </a:moveTo>
                    <a:lnTo>
                      <a:pt x="6251" y="143697"/>
                    </a:lnTo>
                    <a:lnTo>
                      <a:pt x="315" y="143697"/>
                    </a:lnTo>
                    <a:lnTo>
                      <a:pt x="315" y="137760"/>
                    </a:lnTo>
                    <a:close/>
                    <a:moveTo>
                      <a:pt x="12498" y="137760"/>
                    </a:moveTo>
                    <a:lnTo>
                      <a:pt x="12498" y="143697"/>
                    </a:lnTo>
                    <a:lnTo>
                      <a:pt x="6562" y="143697"/>
                    </a:lnTo>
                    <a:lnTo>
                      <a:pt x="6562" y="137760"/>
                    </a:lnTo>
                    <a:close/>
                    <a:moveTo>
                      <a:pt x="18745" y="137760"/>
                    </a:moveTo>
                    <a:lnTo>
                      <a:pt x="18745" y="143697"/>
                    </a:lnTo>
                    <a:lnTo>
                      <a:pt x="12810" y="143697"/>
                    </a:lnTo>
                    <a:lnTo>
                      <a:pt x="12810" y="137760"/>
                    </a:lnTo>
                    <a:close/>
                    <a:moveTo>
                      <a:pt x="24992" y="137760"/>
                    </a:moveTo>
                    <a:lnTo>
                      <a:pt x="24992" y="143697"/>
                    </a:lnTo>
                    <a:lnTo>
                      <a:pt x="19058" y="143697"/>
                    </a:lnTo>
                    <a:lnTo>
                      <a:pt x="19058" y="137760"/>
                    </a:lnTo>
                    <a:close/>
                    <a:moveTo>
                      <a:pt x="31241" y="137760"/>
                    </a:moveTo>
                    <a:lnTo>
                      <a:pt x="31241" y="143697"/>
                    </a:lnTo>
                    <a:lnTo>
                      <a:pt x="25305" y="143697"/>
                    </a:lnTo>
                    <a:lnTo>
                      <a:pt x="25305" y="137760"/>
                    </a:lnTo>
                    <a:close/>
                    <a:moveTo>
                      <a:pt x="37489" y="137760"/>
                    </a:moveTo>
                    <a:lnTo>
                      <a:pt x="37489" y="143697"/>
                    </a:lnTo>
                    <a:lnTo>
                      <a:pt x="31553" y="143697"/>
                    </a:lnTo>
                    <a:lnTo>
                      <a:pt x="31553" y="137760"/>
                    </a:lnTo>
                    <a:close/>
                    <a:moveTo>
                      <a:pt x="43737" y="137760"/>
                    </a:moveTo>
                    <a:lnTo>
                      <a:pt x="43737" y="143697"/>
                    </a:lnTo>
                    <a:lnTo>
                      <a:pt x="37802" y="143697"/>
                    </a:lnTo>
                    <a:lnTo>
                      <a:pt x="37802" y="137760"/>
                    </a:lnTo>
                    <a:close/>
                    <a:moveTo>
                      <a:pt x="49985" y="137760"/>
                    </a:moveTo>
                    <a:lnTo>
                      <a:pt x="49985" y="143697"/>
                    </a:lnTo>
                    <a:lnTo>
                      <a:pt x="44049" y="143697"/>
                    </a:lnTo>
                    <a:lnTo>
                      <a:pt x="44049" y="137760"/>
                    </a:lnTo>
                    <a:close/>
                    <a:moveTo>
                      <a:pt x="56232" y="137760"/>
                    </a:moveTo>
                    <a:lnTo>
                      <a:pt x="56232" y="143697"/>
                    </a:lnTo>
                    <a:lnTo>
                      <a:pt x="50296" y="143697"/>
                    </a:lnTo>
                    <a:lnTo>
                      <a:pt x="50296" y="137760"/>
                    </a:lnTo>
                    <a:close/>
                    <a:moveTo>
                      <a:pt x="62480" y="137760"/>
                    </a:moveTo>
                    <a:lnTo>
                      <a:pt x="62480" y="143697"/>
                    </a:lnTo>
                    <a:lnTo>
                      <a:pt x="56545" y="143697"/>
                    </a:lnTo>
                    <a:lnTo>
                      <a:pt x="56545" y="137760"/>
                    </a:lnTo>
                    <a:close/>
                    <a:moveTo>
                      <a:pt x="68727" y="137760"/>
                    </a:moveTo>
                    <a:lnTo>
                      <a:pt x="68727" y="143697"/>
                    </a:lnTo>
                    <a:lnTo>
                      <a:pt x="62792" y="143697"/>
                    </a:lnTo>
                    <a:lnTo>
                      <a:pt x="62792" y="137760"/>
                    </a:lnTo>
                    <a:close/>
                    <a:moveTo>
                      <a:pt x="74975" y="137760"/>
                    </a:moveTo>
                    <a:lnTo>
                      <a:pt x="74975" y="143697"/>
                    </a:lnTo>
                    <a:lnTo>
                      <a:pt x="69039" y="143697"/>
                    </a:lnTo>
                    <a:lnTo>
                      <a:pt x="69039" y="137760"/>
                    </a:lnTo>
                    <a:close/>
                    <a:moveTo>
                      <a:pt x="81223" y="137760"/>
                    </a:moveTo>
                    <a:lnTo>
                      <a:pt x="81223" y="143697"/>
                    </a:lnTo>
                    <a:lnTo>
                      <a:pt x="75286" y="143697"/>
                    </a:lnTo>
                    <a:lnTo>
                      <a:pt x="75286" y="137760"/>
                    </a:lnTo>
                    <a:close/>
                    <a:moveTo>
                      <a:pt x="87470" y="137760"/>
                    </a:moveTo>
                    <a:lnTo>
                      <a:pt x="87470" y="143697"/>
                    </a:lnTo>
                    <a:lnTo>
                      <a:pt x="81535" y="143697"/>
                    </a:lnTo>
                    <a:lnTo>
                      <a:pt x="81535" y="137760"/>
                    </a:lnTo>
                    <a:close/>
                    <a:moveTo>
                      <a:pt x="93718" y="137760"/>
                    </a:moveTo>
                    <a:lnTo>
                      <a:pt x="93718" y="143697"/>
                    </a:lnTo>
                    <a:lnTo>
                      <a:pt x="87784" y="143697"/>
                    </a:lnTo>
                    <a:lnTo>
                      <a:pt x="87784" y="137760"/>
                    </a:lnTo>
                    <a:close/>
                    <a:moveTo>
                      <a:pt x="99967" y="137760"/>
                    </a:moveTo>
                    <a:lnTo>
                      <a:pt x="99967" y="143697"/>
                    </a:lnTo>
                    <a:lnTo>
                      <a:pt x="94031" y="143697"/>
                    </a:lnTo>
                    <a:lnTo>
                      <a:pt x="94031" y="137760"/>
                    </a:lnTo>
                    <a:close/>
                    <a:moveTo>
                      <a:pt x="106214" y="137760"/>
                    </a:moveTo>
                    <a:lnTo>
                      <a:pt x="106214" y="143697"/>
                    </a:lnTo>
                    <a:lnTo>
                      <a:pt x="100278" y="143697"/>
                    </a:lnTo>
                    <a:lnTo>
                      <a:pt x="100278" y="137760"/>
                    </a:lnTo>
                    <a:close/>
                    <a:moveTo>
                      <a:pt x="112461" y="137760"/>
                    </a:moveTo>
                    <a:lnTo>
                      <a:pt x="112461" y="143697"/>
                    </a:lnTo>
                    <a:lnTo>
                      <a:pt x="106527" y="143697"/>
                    </a:lnTo>
                    <a:lnTo>
                      <a:pt x="106527" y="137760"/>
                    </a:lnTo>
                    <a:close/>
                    <a:moveTo>
                      <a:pt x="118710" y="137760"/>
                    </a:moveTo>
                    <a:lnTo>
                      <a:pt x="118710" y="143697"/>
                    </a:lnTo>
                    <a:lnTo>
                      <a:pt x="112774" y="143697"/>
                    </a:lnTo>
                    <a:lnTo>
                      <a:pt x="112774" y="137760"/>
                    </a:lnTo>
                    <a:close/>
                    <a:moveTo>
                      <a:pt x="124957" y="137760"/>
                    </a:moveTo>
                    <a:lnTo>
                      <a:pt x="124957" y="143697"/>
                    </a:lnTo>
                    <a:lnTo>
                      <a:pt x="119021" y="143697"/>
                    </a:lnTo>
                    <a:lnTo>
                      <a:pt x="119021" y="137760"/>
                    </a:lnTo>
                    <a:close/>
                    <a:moveTo>
                      <a:pt x="131204" y="137760"/>
                    </a:moveTo>
                    <a:lnTo>
                      <a:pt x="131204" y="143697"/>
                    </a:lnTo>
                    <a:lnTo>
                      <a:pt x="125270" y="143697"/>
                    </a:lnTo>
                    <a:lnTo>
                      <a:pt x="125270" y="137760"/>
                    </a:lnTo>
                    <a:close/>
                    <a:moveTo>
                      <a:pt x="137451" y="137760"/>
                    </a:moveTo>
                    <a:lnTo>
                      <a:pt x="137451" y="143697"/>
                    </a:lnTo>
                    <a:lnTo>
                      <a:pt x="131517" y="143697"/>
                    </a:lnTo>
                    <a:lnTo>
                      <a:pt x="131517" y="137760"/>
                    </a:lnTo>
                    <a:close/>
                    <a:moveTo>
                      <a:pt x="143702" y="137760"/>
                    </a:moveTo>
                    <a:lnTo>
                      <a:pt x="143702" y="143697"/>
                    </a:lnTo>
                    <a:lnTo>
                      <a:pt x="137766" y="143697"/>
                    </a:lnTo>
                    <a:lnTo>
                      <a:pt x="137766" y="137760"/>
                    </a:lnTo>
                    <a:close/>
                    <a:moveTo>
                      <a:pt x="149949" y="137760"/>
                    </a:moveTo>
                    <a:lnTo>
                      <a:pt x="149949" y="143697"/>
                    </a:lnTo>
                    <a:lnTo>
                      <a:pt x="144015" y="143697"/>
                    </a:lnTo>
                    <a:lnTo>
                      <a:pt x="144015" y="137760"/>
                    </a:lnTo>
                    <a:close/>
                    <a:moveTo>
                      <a:pt x="156196" y="137760"/>
                    </a:moveTo>
                    <a:lnTo>
                      <a:pt x="156196" y="143697"/>
                    </a:lnTo>
                    <a:lnTo>
                      <a:pt x="150262" y="143697"/>
                    </a:lnTo>
                    <a:lnTo>
                      <a:pt x="150262" y="137760"/>
                    </a:lnTo>
                    <a:close/>
                    <a:moveTo>
                      <a:pt x="162445" y="137760"/>
                    </a:moveTo>
                    <a:lnTo>
                      <a:pt x="162445" y="143697"/>
                    </a:lnTo>
                    <a:lnTo>
                      <a:pt x="156509" y="143697"/>
                    </a:lnTo>
                    <a:lnTo>
                      <a:pt x="156509" y="137760"/>
                    </a:lnTo>
                    <a:close/>
                    <a:moveTo>
                      <a:pt x="168692" y="137760"/>
                    </a:moveTo>
                    <a:lnTo>
                      <a:pt x="168692" y="143697"/>
                    </a:lnTo>
                    <a:lnTo>
                      <a:pt x="162756" y="143697"/>
                    </a:lnTo>
                    <a:lnTo>
                      <a:pt x="162756" y="137760"/>
                    </a:lnTo>
                    <a:close/>
                    <a:moveTo>
                      <a:pt x="174939" y="137760"/>
                    </a:moveTo>
                    <a:lnTo>
                      <a:pt x="174939" y="143697"/>
                    </a:lnTo>
                    <a:lnTo>
                      <a:pt x="169005" y="143697"/>
                    </a:lnTo>
                    <a:lnTo>
                      <a:pt x="169005" y="137760"/>
                    </a:lnTo>
                    <a:close/>
                    <a:moveTo>
                      <a:pt x="181186" y="137760"/>
                    </a:moveTo>
                    <a:lnTo>
                      <a:pt x="181186" y="143697"/>
                    </a:lnTo>
                    <a:lnTo>
                      <a:pt x="175252" y="143697"/>
                    </a:lnTo>
                    <a:lnTo>
                      <a:pt x="175252" y="137760"/>
                    </a:lnTo>
                    <a:close/>
                    <a:moveTo>
                      <a:pt x="187433" y="137760"/>
                    </a:moveTo>
                    <a:lnTo>
                      <a:pt x="187433" y="143697"/>
                    </a:lnTo>
                    <a:lnTo>
                      <a:pt x="181499" y="143697"/>
                    </a:lnTo>
                    <a:lnTo>
                      <a:pt x="181499" y="137760"/>
                    </a:lnTo>
                    <a:close/>
                    <a:moveTo>
                      <a:pt x="193682" y="137760"/>
                    </a:moveTo>
                    <a:lnTo>
                      <a:pt x="193682" y="143697"/>
                    </a:lnTo>
                    <a:lnTo>
                      <a:pt x="187746" y="143697"/>
                    </a:lnTo>
                    <a:lnTo>
                      <a:pt x="187746" y="137760"/>
                    </a:lnTo>
                    <a:close/>
                    <a:moveTo>
                      <a:pt x="199931" y="137760"/>
                    </a:moveTo>
                    <a:lnTo>
                      <a:pt x="199931" y="143697"/>
                    </a:lnTo>
                    <a:lnTo>
                      <a:pt x="193996" y="143697"/>
                    </a:lnTo>
                    <a:lnTo>
                      <a:pt x="193996" y="137760"/>
                    </a:lnTo>
                    <a:close/>
                    <a:moveTo>
                      <a:pt x="206180" y="137760"/>
                    </a:moveTo>
                    <a:lnTo>
                      <a:pt x="206180" y="143697"/>
                    </a:lnTo>
                    <a:lnTo>
                      <a:pt x="200244" y="143697"/>
                    </a:lnTo>
                    <a:lnTo>
                      <a:pt x="200244" y="137760"/>
                    </a:lnTo>
                    <a:close/>
                    <a:moveTo>
                      <a:pt x="212427" y="137760"/>
                    </a:moveTo>
                    <a:lnTo>
                      <a:pt x="212427" y="143697"/>
                    </a:lnTo>
                    <a:lnTo>
                      <a:pt x="206491" y="143697"/>
                    </a:lnTo>
                    <a:lnTo>
                      <a:pt x="206491" y="137760"/>
                    </a:lnTo>
                    <a:close/>
                    <a:moveTo>
                      <a:pt x="218674" y="137760"/>
                    </a:moveTo>
                    <a:lnTo>
                      <a:pt x="218674" y="143697"/>
                    </a:lnTo>
                    <a:lnTo>
                      <a:pt x="212739" y="143697"/>
                    </a:lnTo>
                    <a:lnTo>
                      <a:pt x="212739" y="137760"/>
                    </a:lnTo>
                    <a:close/>
                    <a:moveTo>
                      <a:pt x="224921" y="137760"/>
                    </a:moveTo>
                    <a:lnTo>
                      <a:pt x="224921" y="143697"/>
                    </a:lnTo>
                    <a:lnTo>
                      <a:pt x="218987" y="143697"/>
                    </a:lnTo>
                    <a:lnTo>
                      <a:pt x="218987" y="137760"/>
                    </a:lnTo>
                    <a:close/>
                    <a:moveTo>
                      <a:pt x="231170" y="137760"/>
                    </a:moveTo>
                    <a:lnTo>
                      <a:pt x="231170" y="143697"/>
                    </a:lnTo>
                    <a:lnTo>
                      <a:pt x="225234" y="143697"/>
                    </a:lnTo>
                    <a:lnTo>
                      <a:pt x="225234" y="137760"/>
                    </a:lnTo>
                    <a:close/>
                    <a:moveTo>
                      <a:pt x="237417" y="137760"/>
                    </a:moveTo>
                    <a:lnTo>
                      <a:pt x="237417" y="143697"/>
                    </a:lnTo>
                    <a:lnTo>
                      <a:pt x="231481" y="143697"/>
                    </a:lnTo>
                    <a:lnTo>
                      <a:pt x="231481" y="137760"/>
                    </a:lnTo>
                    <a:close/>
                    <a:moveTo>
                      <a:pt x="243664" y="137760"/>
                    </a:moveTo>
                    <a:lnTo>
                      <a:pt x="243664" y="143697"/>
                    </a:lnTo>
                    <a:lnTo>
                      <a:pt x="237729" y="143697"/>
                    </a:lnTo>
                    <a:lnTo>
                      <a:pt x="237729" y="137760"/>
                    </a:lnTo>
                    <a:close/>
                    <a:moveTo>
                      <a:pt x="249911" y="137760"/>
                    </a:moveTo>
                    <a:lnTo>
                      <a:pt x="249911" y="143697"/>
                    </a:lnTo>
                    <a:lnTo>
                      <a:pt x="243977" y="143697"/>
                    </a:lnTo>
                    <a:lnTo>
                      <a:pt x="243977" y="137760"/>
                    </a:lnTo>
                    <a:close/>
                    <a:moveTo>
                      <a:pt x="256161" y="137760"/>
                    </a:moveTo>
                    <a:lnTo>
                      <a:pt x="256161" y="143697"/>
                    </a:lnTo>
                    <a:lnTo>
                      <a:pt x="250225" y="143697"/>
                    </a:lnTo>
                    <a:lnTo>
                      <a:pt x="250225" y="137760"/>
                    </a:lnTo>
                    <a:close/>
                    <a:moveTo>
                      <a:pt x="262409" y="137760"/>
                    </a:moveTo>
                    <a:lnTo>
                      <a:pt x="262409" y="143697"/>
                    </a:lnTo>
                    <a:lnTo>
                      <a:pt x="256474" y="143697"/>
                    </a:lnTo>
                    <a:lnTo>
                      <a:pt x="256474" y="137760"/>
                    </a:lnTo>
                    <a:close/>
                    <a:moveTo>
                      <a:pt x="268656" y="137760"/>
                    </a:moveTo>
                    <a:lnTo>
                      <a:pt x="268656" y="143697"/>
                    </a:lnTo>
                    <a:lnTo>
                      <a:pt x="262721" y="143697"/>
                    </a:lnTo>
                    <a:lnTo>
                      <a:pt x="262721" y="137760"/>
                    </a:lnTo>
                    <a:close/>
                    <a:moveTo>
                      <a:pt x="274904" y="137760"/>
                    </a:moveTo>
                    <a:lnTo>
                      <a:pt x="274904" y="143697"/>
                    </a:lnTo>
                    <a:lnTo>
                      <a:pt x="268968" y="143697"/>
                    </a:lnTo>
                    <a:lnTo>
                      <a:pt x="268968" y="137760"/>
                    </a:lnTo>
                    <a:close/>
                    <a:moveTo>
                      <a:pt x="6251" y="144011"/>
                    </a:moveTo>
                    <a:lnTo>
                      <a:pt x="6251" y="149945"/>
                    </a:lnTo>
                    <a:lnTo>
                      <a:pt x="315" y="149945"/>
                    </a:lnTo>
                    <a:lnTo>
                      <a:pt x="315" y="144011"/>
                    </a:lnTo>
                    <a:close/>
                    <a:moveTo>
                      <a:pt x="12498" y="144011"/>
                    </a:moveTo>
                    <a:lnTo>
                      <a:pt x="12498" y="149945"/>
                    </a:lnTo>
                    <a:lnTo>
                      <a:pt x="6562" y="149945"/>
                    </a:lnTo>
                    <a:lnTo>
                      <a:pt x="6562" y="144011"/>
                    </a:lnTo>
                    <a:close/>
                    <a:moveTo>
                      <a:pt x="18745" y="144011"/>
                    </a:moveTo>
                    <a:lnTo>
                      <a:pt x="18745" y="149945"/>
                    </a:lnTo>
                    <a:lnTo>
                      <a:pt x="12810" y="149945"/>
                    </a:lnTo>
                    <a:lnTo>
                      <a:pt x="12810" y="144011"/>
                    </a:lnTo>
                    <a:close/>
                    <a:moveTo>
                      <a:pt x="24992" y="144011"/>
                    </a:moveTo>
                    <a:lnTo>
                      <a:pt x="24992" y="149945"/>
                    </a:lnTo>
                    <a:lnTo>
                      <a:pt x="19058" y="149945"/>
                    </a:lnTo>
                    <a:lnTo>
                      <a:pt x="19058" y="144011"/>
                    </a:lnTo>
                    <a:close/>
                    <a:moveTo>
                      <a:pt x="31241" y="144011"/>
                    </a:moveTo>
                    <a:lnTo>
                      <a:pt x="31241" y="149945"/>
                    </a:lnTo>
                    <a:lnTo>
                      <a:pt x="25305" y="149945"/>
                    </a:lnTo>
                    <a:lnTo>
                      <a:pt x="25305" y="144011"/>
                    </a:lnTo>
                    <a:close/>
                    <a:moveTo>
                      <a:pt x="37489" y="144011"/>
                    </a:moveTo>
                    <a:lnTo>
                      <a:pt x="37489" y="149945"/>
                    </a:lnTo>
                    <a:lnTo>
                      <a:pt x="31553" y="149945"/>
                    </a:lnTo>
                    <a:lnTo>
                      <a:pt x="31553" y="144011"/>
                    </a:lnTo>
                    <a:close/>
                    <a:moveTo>
                      <a:pt x="43737" y="144011"/>
                    </a:moveTo>
                    <a:lnTo>
                      <a:pt x="43737" y="149945"/>
                    </a:lnTo>
                    <a:lnTo>
                      <a:pt x="37802" y="149945"/>
                    </a:lnTo>
                    <a:lnTo>
                      <a:pt x="37802" y="144011"/>
                    </a:lnTo>
                    <a:close/>
                    <a:moveTo>
                      <a:pt x="49985" y="144011"/>
                    </a:moveTo>
                    <a:lnTo>
                      <a:pt x="49985" y="149945"/>
                    </a:lnTo>
                    <a:lnTo>
                      <a:pt x="44049" y="149945"/>
                    </a:lnTo>
                    <a:lnTo>
                      <a:pt x="44049" y="144011"/>
                    </a:lnTo>
                    <a:close/>
                    <a:moveTo>
                      <a:pt x="56232" y="144011"/>
                    </a:moveTo>
                    <a:lnTo>
                      <a:pt x="56232" y="149945"/>
                    </a:lnTo>
                    <a:lnTo>
                      <a:pt x="50296" y="149945"/>
                    </a:lnTo>
                    <a:lnTo>
                      <a:pt x="50296" y="144011"/>
                    </a:lnTo>
                    <a:close/>
                    <a:moveTo>
                      <a:pt x="62480" y="144011"/>
                    </a:moveTo>
                    <a:lnTo>
                      <a:pt x="62480" y="149945"/>
                    </a:lnTo>
                    <a:lnTo>
                      <a:pt x="56545" y="149945"/>
                    </a:lnTo>
                    <a:lnTo>
                      <a:pt x="56545" y="144011"/>
                    </a:lnTo>
                    <a:close/>
                    <a:moveTo>
                      <a:pt x="68727" y="144011"/>
                    </a:moveTo>
                    <a:lnTo>
                      <a:pt x="68727" y="149945"/>
                    </a:lnTo>
                    <a:lnTo>
                      <a:pt x="62792" y="149945"/>
                    </a:lnTo>
                    <a:lnTo>
                      <a:pt x="62792" y="144011"/>
                    </a:lnTo>
                    <a:close/>
                    <a:moveTo>
                      <a:pt x="74975" y="144011"/>
                    </a:moveTo>
                    <a:lnTo>
                      <a:pt x="74975" y="149945"/>
                    </a:lnTo>
                    <a:lnTo>
                      <a:pt x="69039" y="149945"/>
                    </a:lnTo>
                    <a:lnTo>
                      <a:pt x="69039" y="144011"/>
                    </a:lnTo>
                    <a:close/>
                    <a:moveTo>
                      <a:pt x="81223" y="144011"/>
                    </a:moveTo>
                    <a:lnTo>
                      <a:pt x="81223" y="149945"/>
                    </a:lnTo>
                    <a:lnTo>
                      <a:pt x="75286" y="149945"/>
                    </a:lnTo>
                    <a:lnTo>
                      <a:pt x="75286" y="144011"/>
                    </a:lnTo>
                    <a:close/>
                    <a:moveTo>
                      <a:pt x="87470" y="144011"/>
                    </a:moveTo>
                    <a:lnTo>
                      <a:pt x="87470" y="149945"/>
                    </a:lnTo>
                    <a:lnTo>
                      <a:pt x="81535" y="149945"/>
                    </a:lnTo>
                    <a:lnTo>
                      <a:pt x="81535" y="144011"/>
                    </a:lnTo>
                    <a:close/>
                    <a:moveTo>
                      <a:pt x="93718" y="144011"/>
                    </a:moveTo>
                    <a:lnTo>
                      <a:pt x="93718" y="149945"/>
                    </a:lnTo>
                    <a:lnTo>
                      <a:pt x="87784" y="149945"/>
                    </a:lnTo>
                    <a:lnTo>
                      <a:pt x="87784" y="144011"/>
                    </a:lnTo>
                    <a:close/>
                    <a:moveTo>
                      <a:pt x="99967" y="144011"/>
                    </a:moveTo>
                    <a:lnTo>
                      <a:pt x="99967" y="149945"/>
                    </a:lnTo>
                    <a:lnTo>
                      <a:pt x="94031" y="149945"/>
                    </a:lnTo>
                    <a:lnTo>
                      <a:pt x="94031" y="144011"/>
                    </a:lnTo>
                    <a:close/>
                    <a:moveTo>
                      <a:pt x="106214" y="144011"/>
                    </a:moveTo>
                    <a:lnTo>
                      <a:pt x="106214" y="149945"/>
                    </a:lnTo>
                    <a:lnTo>
                      <a:pt x="100278" y="149945"/>
                    </a:lnTo>
                    <a:lnTo>
                      <a:pt x="100278" y="144011"/>
                    </a:lnTo>
                    <a:close/>
                    <a:moveTo>
                      <a:pt x="112461" y="144011"/>
                    </a:moveTo>
                    <a:lnTo>
                      <a:pt x="112461" y="149945"/>
                    </a:lnTo>
                    <a:lnTo>
                      <a:pt x="106527" y="149945"/>
                    </a:lnTo>
                    <a:lnTo>
                      <a:pt x="106527" y="144011"/>
                    </a:lnTo>
                    <a:close/>
                    <a:moveTo>
                      <a:pt x="118710" y="144011"/>
                    </a:moveTo>
                    <a:lnTo>
                      <a:pt x="118710" y="149945"/>
                    </a:lnTo>
                    <a:lnTo>
                      <a:pt x="112774" y="149945"/>
                    </a:lnTo>
                    <a:lnTo>
                      <a:pt x="112774" y="144011"/>
                    </a:lnTo>
                    <a:close/>
                    <a:moveTo>
                      <a:pt x="124957" y="144011"/>
                    </a:moveTo>
                    <a:lnTo>
                      <a:pt x="124957" y="149945"/>
                    </a:lnTo>
                    <a:lnTo>
                      <a:pt x="119021" y="149945"/>
                    </a:lnTo>
                    <a:lnTo>
                      <a:pt x="119021" y="144011"/>
                    </a:lnTo>
                    <a:close/>
                    <a:moveTo>
                      <a:pt x="131204" y="144011"/>
                    </a:moveTo>
                    <a:lnTo>
                      <a:pt x="131204" y="149945"/>
                    </a:lnTo>
                    <a:lnTo>
                      <a:pt x="125270" y="149945"/>
                    </a:lnTo>
                    <a:lnTo>
                      <a:pt x="125270" y="144011"/>
                    </a:lnTo>
                    <a:close/>
                    <a:moveTo>
                      <a:pt x="137451" y="144011"/>
                    </a:moveTo>
                    <a:lnTo>
                      <a:pt x="137451" y="149945"/>
                    </a:lnTo>
                    <a:lnTo>
                      <a:pt x="131517" y="149945"/>
                    </a:lnTo>
                    <a:lnTo>
                      <a:pt x="131517" y="144011"/>
                    </a:lnTo>
                    <a:close/>
                    <a:moveTo>
                      <a:pt x="143702" y="144011"/>
                    </a:moveTo>
                    <a:lnTo>
                      <a:pt x="143702" y="149945"/>
                    </a:lnTo>
                    <a:lnTo>
                      <a:pt x="137766" y="149945"/>
                    </a:lnTo>
                    <a:lnTo>
                      <a:pt x="137766" y="144011"/>
                    </a:lnTo>
                    <a:close/>
                    <a:moveTo>
                      <a:pt x="149949" y="144011"/>
                    </a:moveTo>
                    <a:lnTo>
                      <a:pt x="149949" y="149945"/>
                    </a:lnTo>
                    <a:lnTo>
                      <a:pt x="144015" y="149945"/>
                    </a:lnTo>
                    <a:lnTo>
                      <a:pt x="144015" y="144011"/>
                    </a:lnTo>
                    <a:close/>
                    <a:moveTo>
                      <a:pt x="156196" y="144011"/>
                    </a:moveTo>
                    <a:lnTo>
                      <a:pt x="156196" y="149945"/>
                    </a:lnTo>
                    <a:lnTo>
                      <a:pt x="150262" y="149945"/>
                    </a:lnTo>
                    <a:lnTo>
                      <a:pt x="150262" y="144011"/>
                    </a:lnTo>
                    <a:close/>
                    <a:moveTo>
                      <a:pt x="162445" y="144011"/>
                    </a:moveTo>
                    <a:lnTo>
                      <a:pt x="162445" y="149945"/>
                    </a:lnTo>
                    <a:lnTo>
                      <a:pt x="156509" y="149945"/>
                    </a:lnTo>
                    <a:lnTo>
                      <a:pt x="156509" y="144011"/>
                    </a:lnTo>
                    <a:close/>
                    <a:moveTo>
                      <a:pt x="168692" y="144011"/>
                    </a:moveTo>
                    <a:lnTo>
                      <a:pt x="168692" y="149945"/>
                    </a:lnTo>
                    <a:lnTo>
                      <a:pt x="162756" y="149945"/>
                    </a:lnTo>
                    <a:lnTo>
                      <a:pt x="162756" y="144011"/>
                    </a:lnTo>
                    <a:close/>
                    <a:moveTo>
                      <a:pt x="174939" y="144011"/>
                    </a:moveTo>
                    <a:lnTo>
                      <a:pt x="174939" y="149945"/>
                    </a:lnTo>
                    <a:lnTo>
                      <a:pt x="169005" y="149945"/>
                    </a:lnTo>
                    <a:lnTo>
                      <a:pt x="169005" y="144011"/>
                    </a:lnTo>
                    <a:close/>
                    <a:moveTo>
                      <a:pt x="181186" y="144011"/>
                    </a:moveTo>
                    <a:lnTo>
                      <a:pt x="181186" y="149945"/>
                    </a:lnTo>
                    <a:lnTo>
                      <a:pt x="175252" y="149945"/>
                    </a:lnTo>
                    <a:lnTo>
                      <a:pt x="175252" y="144011"/>
                    </a:lnTo>
                    <a:close/>
                    <a:moveTo>
                      <a:pt x="187433" y="144011"/>
                    </a:moveTo>
                    <a:lnTo>
                      <a:pt x="187433" y="149945"/>
                    </a:lnTo>
                    <a:lnTo>
                      <a:pt x="181499" y="149945"/>
                    </a:lnTo>
                    <a:lnTo>
                      <a:pt x="181499" y="144011"/>
                    </a:lnTo>
                    <a:close/>
                    <a:moveTo>
                      <a:pt x="193682" y="144011"/>
                    </a:moveTo>
                    <a:lnTo>
                      <a:pt x="193682" y="149945"/>
                    </a:lnTo>
                    <a:lnTo>
                      <a:pt x="187746" y="149945"/>
                    </a:lnTo>
                    <a:lnTo>
                      <a:pt x="187746" y="144011"/>
                    </a:lnTo>
                    <a:close/>
                    <a:moveTo>
                      <a:pt x="199931" y="144011"/>
                    </a:moveTo>
                    <a:lnTo>
                      <a:pt x="199931" y="149945"/>
                    </a:lnTo>
                    <a:lnTo>
                      <a:pt x="193996" y="149945"/>
                    </a:lnTo>
                    <a:lnTo>
                      <a:pt x="193996" y="144011"/>
                    </a:lnTo>
                    <a:close/>
                    <a:moveTo>
                      <a:pt x="206180" y="144011"/>
                    </a:moveTo>
                    <a:lnTo>
                      <a:pt x="206180" y="149945"/>
                    </a:lnTo>
                    <a:lnTo>
                      <a:pt x="200244" y="149945"/>
                    </a:lnTo>
                    <a:lnTo>
                      <a:pt x="200244" y="144011"/>
                    </a:lnTo>
                    <a:close/>
                    <a:moveTo>
                      <a:pt x="212427" y="144011"/>
                    </a:moveTo>
                    <a:lnTo>
                      <a:pt x="212427" y="149945"/>
                    </a:lnTo>
                    <a:lnTo>
                      <a:pt x="206491" y="149945"/>
                    </a:lnTo>
                    <a:lnTo>
                      <a:pt x="206491" y="144011"/>
                    </a:lnTo>
                    <a:close/>
                    <a:moveTo>
                      <a:pt x="218674" y="144011"/>
                    </a:moveTo>
                    <a:lnTo>
                      <a:pt x="218674" y="149945"/>
                    </a:lnTo>
                    <a:lnTo>
                      <a:pt x="212739" y="149945"/>
                    </a:lnTo>
                    <a:lnTo>
                      <a:pt x="212739" y="144011"/>
                    </a:lnTo>
                    <a:close/>
                    <a:moveTo>
                      <a:pt x="224921" y="144011"/>
                    </a:moveTo>
                    <a:lnTo>
                      <a:pt x="224921" y="149945"/>
                    </a:lnTo>
                    <a:lnTo>
                      <a:pt x="218987" y="149945"/>
                    </a:lnTo>
                    <a:lnTo>
                      <a:pt x="218987" y="144011"/>
                    </a:lnTo>
                    <a:close/>
                    <a:moveTo>
                      <a:pt x="231170" y="144011"/>
                    </a:moveTo>
                    <a:lnTo>
                      <a:pt x="231170" y="149945"/>
                    </a:lnTo>
                    <a:lnTo>
                      <a:pt x="225234" y="149945"/>
                    </a:lnTo>
                    <a:lnTo>
                      <a:pt x="225234" y="144011"/>
                    </a:lnTo>
                    <a:close/>
                    <a:moveTo>
                      <a:pt x="237417" y="144011"/>
                    </a:moveTo>
                    <a:lnTo>
                      <a:pt x="237417" y="149945"/>
                    </a:lnTo>
                    <a:lnTo>
                      <a:pt x="231481" y="149945"/>
                    </a:lnTo>
                    <a:lnTo>
                      <a:pt x="231481" y="144011"/>
                    </a:lnTo>
                    <a:close/>
                    <a:moveTo>
                      <a:pt x="243664" y="144011"/>
                    </a:moveTo>
                    <a:lnTo>
                      <a:pt x="243664" y="149945"/>
                    </a:lnTo>
                    <a:lnTo>
                      <a:pt x="237729" y="149945"/>
                    </a:lnTo>
                    <a:lnTo>
                      <a:pt x="237729" y="144011"/>
                    </a:lnTo>
                    <a:close/>
                    <a:moveTo>
                      <a:pt x="249911" y="144011"/>
                    </a:moveTo>
                    <a:lnTo>
                      <a:pt x="249911" y="149945"/>
                    </a:lnTo>
                    <a:lnTo>
                      <a:pt x="243977" y="149945"/>
                    </a:lnTo>
                    <a:lnTo>
                      <a:pt x="243977" y="144011"/>
                    </a:lnTo>
                    <a:close/>
                    <a:moveTo>
                      <a:pt x="256161" y="144011"/>
                    </a:moveTo>
                    <a:lnTo>
                      <a:pt x="256161" y="149945"/>
                    </a:lnTo>
                    <a:lnTo>
                      <a:pt x="250225" y="149945"/>
                    </a:lnTo>
                    <a:lnTo>
                      <a:pt x="250225" y="144011"/>
                    </a:lnTo>
                    <a:close/>
                    <a:moveTo>
                      <a:pt x="262409" y="144011"/>
                    </a:moveTo>
                    <a:lnTo>
                      <a:pt x="262409" y="149945"/>
                    </a:lnTo>
                    <a:lnTo>
                      <a:pt x="256474" y="149945"/>
                    </a:lnTo>
                    <a:lnTo>
                      <a:pt x="256474" y="144011"/>
                    </a:lnTo>
                    <a:close/>
                    <a:moveTo>
                      <a:pt x="268656" y="144011"/>
                    </a:moveTo>
                    <a:lnTo>
                      <a:pt x="268656" y="149945"/>
                    </a:lnTo>
                    <a:lnTo>
                      <a:pt x="262721" y="149945"/>
                    </a:lnTo>
                    <a:lnTo>
                      <a:pt x="262721" y="144011"/>
                    </a:lnTo>
                    <a:close/>
                    <a:moveTo>
                      <a:pt x="274904" y="144011"/>
                    </a:moveTo>
                    <a:lnTo>
                      <a:pt x="274904" y="149945"/>
                    </a:lnTo>
                    <a:lnTo>
                      <a:pt x="268968" y="149945"/>
                    </a:lnTo>
                    <a:lnTo>
                      <a:pt x="268968" y="144011"/>
                    </a:lnTo>
                    <a:close/>
                    <a:moveTo>
                      <a:pt x="6251" y="150258"/>
                    </a:moveTo>
                    <a:lnTo>
                      <a:pt x="6251" y="156192"/>
                    </a:lnTo>
                    <a:lnTo>
                      <a:pt x="315" y="156192"/>
                    </a:lnTo>
                    <a:lnTo>
                      <a:pt x="315" y="150258"/>
                    </a:lnTo>
                    <a:close/>
                    <a:moveTo>
                      <a:pt x="12498" y="150258"/>
                    </a:moveTo>
                    <a:lnTo>
                      <a:pt x="12498" y="156192"/>
                    </a:lnTo>
                    <a:lnTo>
                      <a:pt x="6562" y="156192"/>
                    </a:lnTo>
                    <a:lnTo>
                      <a:pt x="6562" y="150258"/>
                    </a:lnTo>
                    <a:close/>
                    <a:moveTo>
                      <a:pt x="18745" y="150258"/>
                    </a:moveTo>
                    <a:lnTo>
                      <a:pt x="18745" y="156192"/>
                    </a:lnTo>
                    <a:lnTo>
                      <a:pt x="12810" y="156192"/>
                    </a:lnTo>
                    <a:lnTo>
                      <a:pt x="12810" y="150258"/>
                    </a:lnTo>
                    <a:close/>
                    <a:moveTo>
                      <a:pt x="24992" y="150258"/>
                    </a:moveTo>
                    <a:lnTo>
                      <a:pt x="24992" y="156192"/>
                    </a:lnTo>
                    <a:lnTo>
                      <a:pt x="19058" y="156192"/>
                    </a:lnTo>
                    <a:lnTo>
                      <a:pt x="19058" y="150258"/>
                    </a:lnTo>
                    <a:close/>
                    <a:moveTo>
                      <a:pt x="31241" y="150258"/>
                    </a:moveTo>
                    <a:lnTo>
                      <a:pt x="31241" y="156192"/>
                    </a:lnTo>
                    <a:lnTo>
                      <a:pt x="25305" y="156192"/>
                    </a:lnTo>
                    <a:lnTo>
                      <a:pt x="25305" y="150258"/>
                    </a:lnTo>
                    <a:close/>
                    <a:moveTo>
                      <a:pt x="37489" y="150258"/>
                    </a:moveTo>
                    <a:lnTo>
                      <a:pt x="37489" y="156192"/>
                    </a:lnTo>
                    <a:lnTo>
                      <a:pt x="31553" y="156192"/>
                    </a:lnTo>
                    <a:lnTo>
                      <a:pt x="31553" y="150258"/>
                    </a:lnTo>
                    <a:close/>
                    <a:moveTo>
                      <a:pt x="43737" y="150258"/>
                    </a:moveTo>
                    <a:lnTo>
                      <a:pt x="43737" y="156192"/>
                    </a:lnTo>
                    <a:lnTo>
                      <a:pt x="37802" y="156192"/>
                    </a:lnTo>
                    <a:lnTo>
                      <a:pt x="37802" y="150258"/>
                    </a:lnTo>
                    <a:close/>
                    <a:moveTo>
                      <a:pt x="49985" y="150258"/>
                    </a:moveTo>
                    <a:lnTo>
                      <a:pt x="49985" y="156192"/>
                    </a:lnTo>
                    <a:lnTo>
                      <a:pt x="44049" y="156192"/>
                    </a:lnTo>
                    <a:lnTo>
                      <a:pt x="44049" y="150258"/>
                    </a:lnTo>
                    <a:close/>
                    <a:moveTo>
                      <a:pt x="56232" y="150258"/>
                    </a:moveTo>
                    <a:lnTo>
                      <a:pt x="56232" y="156192"/>
                    </a:lnTo>
                    <a:lnTo>
                      <a:pt x="50296" y="156192"/>
                    </a:lnTo>
                    <a:lnTo>
                      <a:pt x="50296" y="150258"/>
                    </a:lnTo>
                    <a:close/>
                    <a:moveTo>
                      <a:pt x="62480" y="150258"/>
                    </a:moveTo>
                    <a:lnTo>
                      <a:pt x="62480" y="156192"/>
                    </a:lnTo>
                    <a:lnTo>
                      <a:pt x="56545" y="156192"/>
                    </a:lnTo>
                    <a:lnTo>
                      <a:pt x="56545" y="150258"/>
                    </a:lnTo>
                    <a:close/>
                    <a:moveTo>
                      <a:pt x="68727" y="150258"/>
                    </a:moveTo>
                    <a:lnTo>
                      <a:pt x="68727" y="156192"/>
                    </a:lnTo>
                    <a:lnTo>
                      <a:pt x="62792" y="156192"/>
                    </a:lnTo>
                    <a:lnTo>
                      <a:pt x="62792" y="150258"/>
                    </a:lnTo>
                    <a:close/>
                    <a:moveTo>
                      <a:pt x="74975" y="150258"/>
                    </a:moveTo>
                    <a:lnTo>
                      <a:pt x="74975" y="156192"/>
                    </a:lnTo>
                    <a:lnTo>
                      <a:pt x="69039" y="156192"/>
                    </a:lnTo>
                    <a:lnTo>
                      <a:pt x="69039" y="150258"/>
                    </a:lnTo>
                    <a:close/>
                    <a:moveTo>
                      <a:pt x="81223" y="150258"/>
                    </a:moveTo>
                    <a:lnTo>
                      <a:pt x="81223" y="156192"/>
                    </a:lnTo>
                    <a:lnTo>
                      <a:pt x="75286" y="156192"/>
                    </a:lnTo>
                    <a:lnTo>
                      <a:pt x="75286" y="150258"/>
                    </a:lnTo>
                    <a:close/>
                    <a:moveTo>
                      <a:pt x="87470" y="150258"/>
                    </a:moveTo>
                    <a:lnTo>
                      <a:pt x="87470" y="156192"/>
                    </a:lnTo>
                    <a:lnTo>
                      <a:pt x="81535" y="156192"/>
                    </a:lnTo>
                    <a:lnTo>
                      <a:pt x="81535" y="150258"/>
                    </a:lnTo>
                    <a:close/>
                    <a:moveTo>
                      <a:pt x="93718" y="150258"/>
                    </a:moveTo>
                    <a:lnTo>
                      <a:pt x="93718" y="156192"/>
                    </a:lnTo>
                    <a:lnTo>
                      <a:pt x="87784" y="156192"/>
                    </a:lnTo>
                    <a:lnTo>
                      <a:pt x="87784" y="150258"/>
                    </a:lnTo>
                    <a:close/>
                    <a:moveTo>
                      <a:pt x="99967" y="150258"/>
                    </a:moveTo>
                    <a:lnTo>
                      <a:pt x="99967" y="156192"/>
                    </a:lnTo>
                    <a:lnTo>
                      <a:pt x="94031" y="156192"/>
                    </a:lnTo>
                    <a:lnTo>
                      <a:pt x="94031" y="150258"/>
                    </a:lnTo>
                    <a:close/>
                    <a:moveTo>
                      <a:pt x="106214" y="150258"/>
                    </a:moveTo>
                    <a:lnTo>
                      <a:pt x="106214" y="156192"/>
                    </a:lnTo>
                    <a:lnTo>
                      <a:pt x="100278" y="156192"/>
                    </a:lnTo>
                    <a:lnTo>
                      <a:pt x="100278" y="150258"/>
                    </a:lnTo>
                    <a:close/>
                    <a:moveTo>
                      <a:pt x="112461" y="150258"/>
                    </a:moveTo>
                    <a:lnTo>
                      <a:pt x="112461" y="156192"/>
                    </a:lnTo>
                    <a:lnTo>
                      <a:pt x="106527" y="156192"/>
                    </a:lnTo>
                    <a:lnTo>
                      <a:pt x="106527" y="150258"/>
                    </a:lnTo>
                    <a:close/>
                    <a:moveTo>
                      <a:pt x="118710" y="150258"/>
                    </a:moveTo>
                    <a:lnTo>
                      <a:pt x="118710" y="156192"/>
                    </a:lnTo>
                    <a:lnTo>
                      <a:pt x="112774" y="156192"/>
                    </a:lnTo>
                    <a:lnTo>
                      <a:pt x="112774" y="150258"/>
                    </a:lnTo>
                    <a:close/>
                    <a:moveTo>
                      <a:pt x="124957" y="150258"/>
                    </a:moveTo>
                    <a:lnTo>
                      <a:pt x="124957" y="156192"/>
                    </a:lnTo>
                    <a:lnTo>
                      <a:pt x="119021" y="156192"/>
                    </a:lnTo>
                    <a:lnTo>
                      <a:pt x="119021" y="150258"/>
                    </a:lnTo>
                    <a:close/>
                    <a:moveTo>
                      <a:pt x="131204" y="150258"/>
                    </a:moveTo>
                    <a:lnTo>
                      <a:pt x="131204" y="156192"/>
                    </a:lnTo>
                    <a:lnTo>
                      <a:pt x="125270" y="156192"/>
                    </a:lnTo>
                    <a:lnTo>
                      <a:pt x="125270" y="150258"/>
                    </a:lnTo>
                    <a:close/>
                    <a:moveTo>
                      <a:pt x="137451" y="150258"/>
                    </a:moveTo>
                    <a:lnTo>
                      <a:pt x="137451" y="156192"/>
                    </a:lnTo>
                    <a:lnTo>
                      <a:pt x="131517" y="156192"/>
                    </a:lnTo>
                    <a:lnTo>
                      <a:pt x="131517" y="150258"/>
                    </a:lnTo>
                    <a:close/>
                    <a:moveTo>
                      <a:pt x="143702" y="150258"/>
                    </a:moveTo>
                    <a:lnTo>
                      <a:pt x="143702" y="156192"/>
                    </a:lnTo>
                    <a:lnTo>
                      <a:pt x="137766" y="156192"/>
                    </a:lnTo>
                    <a:lnTo>
                      <a:pt x="137766" y="150258"/>
                    </a:lnTo>
                    <a:close/>
                    <a:moveTo>
                      <a:pt x="149949" y="150258"/>
                    </a:moveTo>
                    <a:lnTo>
                      <a:pt x="149949" y="156192"/>
                    </a:lnTo>
                    <a:lnTo>
                      <a:pt x="144015" y="156192"/>
                    </a:lnTo>
                    <a:lnTo>
                      <a:pt x="144015" y="150258"/>
                    </a:lnTo>
                    <a:close/>
                    <a:moveTo>
                      <a:pt x="156196" y="150258"/>
                    </a:moveTo>
                    <a:lnTo>
                      <a:pt x="156196" y="156192"/>
                    </a:lnTo>
                    <a:lnTo>
                      <a:pt x="150262" y="156192"/>
                    </a:lnTo>
                    <a:lnTo>
                      <a:pt x="150262" y="150258"/>
                    </a:lnTo>
                    <a:close/>
                    <a:moveTo>
                      <a:pt x="162445" y="150258"/>
                    </a:moveTo>
                    <a:lnTo>
                      <a:pt x="162445" y="156192"/>
                    </a:lnTo>
                    <a:lnTo>
                      <a:pt x="156509" y="156192"/>
                    </a:lnTo>
                    <a:lnTo>
                      <a:pt x="156509" y="150258"/>
                    </a:lnTo>
                    <a:close/>
                    <a:moveTo>
                      <a:pt x="168692" y="150258"/>
                    </a:moveTo>
                    <a:lnTo>
                      <a:pt x="168692" y="156192"/>
                    </a:lnTo>
                    <a:lnTo>
                      <a:pt x="162756" y="156192"/>
                    </a:lnTo>
                    <a:lnTo>
                      <a:pt x="162756" y="150258"/>
                    </a:lnTo>
                    <a:close/>
                    <a:moveTo>
                      <a:pt x="174939" y="150258"/>
                    </a:moveTo>
                    <a:lnTo>
                      <a:pt x="174939" y="156192"/>
                    </a:lnTo>
                    <a:lnTo>
                      <a:pt x="169005" y="156192"/>
                    </a:lnTo>
                    <a:lnTo>
                      <a:pt x="169005" y="150258"/>
                    </a:lnTo>
                    <a:close/>
                    <a:moveTo>
                      <a:pt x="181186" y="150258"/>
                    </a:moveTo>
                    <a:lnTo>
                      <a:pt x="181186" y="156192"/>
                    </a:lnTo>
                    <a:lnTo>
                      <a:pt x="175252" y="156192"/>
                    </a:lnTo>
                    <a:lnTo>
                      <a:pt x="175252" y="150258"/>
                    </a:lnTo>
                    <a:close/>
                    <a:moveTo>
                      <a:pt x="187433" y="150258"/>
                    </a:moveTo>
                    <a:lnTo>
                      <a:pt x="187433" y="156192"/>
                    </a:lnTo>
                    <a:lnTo>
                      <a:pt x="181499" y="156192"/>
                    </a:lnTo>
                    <a:lnTo>
                      <a:pt x="181499" y="150258"/>
                    </a:lnTo>
                    <a:close/>
                    <a:moveTo>
                      <a:pt x="193682" y="150258"/>
                    </a:moveTo>
                    <a:lnTo>
                      <a:pt x="193682" y="156192"/>
                    </a:lnTo>
                    <a:lnTo>
                      <a:pt x="187746" y="156192"/>
                    </a:lnTo>
                    <a:lnTo>
                      <a:pt x="187746" y="150258"/>
                    </a:lnTo>
                    <a:close/>
                    <a:moveTo>
                      <a:pt x="199931" y="150258"/>
                    </a:moveTo>
                    <a:lnTo>
                      <a:pt x="199931" y="156192"/>
                    </a:lnTo>
                    <a:lnTo>
                      <a:pt x="193996" y="156192"/>
                    </a:lnTo>
                    <a:lnTo>
                      <a:pt x="193996" y="150258"/>
                    </a:lnTo>
                    <a:close/>
                    <a:moveTo>
                      <a:pt x="206180" y="150258"/>
                    </a:moveTo>
                    <a:lnTo>
                      <a:pt x="206180" y="156192"/>
                    </a:lnTo>
                    <a:lnTo>
                      <a:pt x="200244" y="156192"/>
                    </a:lnTo>
                    <a:lnTo>
                      <a:pt x="200244" y="150258"/>
                    </a:lnTo>
                    <a:close/>
                    <a:moveTo>
                      <a:pt x="212427" y="150258"/>
                    </a:moveTo>
                    <a:lnTo>
                      <a:pt x="212427" y="156192"/>
                    </a:lnTo>
                    <a:lnTo>
                      <a:pt x="206491" y="156192"/>
                    </a:lnTo>
                    <a:lnTo>
                      <a:pt x="206491" y="150258"/>
                    </a:lnTo>
                    <a:close/>
                    <a:moveTo>
                      <a:pt x="218674" y="150258"/>
                    </a:moveTo>
                    <a:lnTo>
                      <a:pt x="218674" y="156192"/>
                    </a:lnTo>
                    <a:lnTo>
                      <a:pt x="212739" y="156192"/>
                    </a:lnTo>
                    <a:lnTo>
                      <a:pt x="212739" y="150258"/>
                    </a:lnTo>
                    <a:close/>
                    <a:moveTo>
                      <a:pt x="224921" y="150258"/>
                    </a:moveTo>
                    <a:lnTo>
                      <a:pt x="224921" y="156192"/>
                    </a:lnTo>
                    <a:lnTo>
                      <a:pt x="218987" y="156192"/>
                    </a:lnTo>
                    <a:lnTo>
                      <a:pt x="218987" y="150258"/>
                    </a:lnTo>
                    <a:close/>
                    <a:moveTo>
                      <a:pt x="231170" y="150258"/>
                    </a:moveTo>
                    <a:lnTo>
                      <a:pt x="231170" y="156192"/>
                    </a:lnTo>
                    <a:lnTo>
                      <a:pt x="225234" y="156192"/>
                    </a:lnTo>
                    <a:lnTo>
                      <a:pt x="225234" y="150258"/>
                    </a:lnTo>
                    <a:close/>
                    <a:moveTo>
                      <a:pt x="237417" y="150258"/>
                    </a:moveTo>
                    <a:lnTo>
                      <a:pt x="237417" y="156192"/>
                    </a:lnTo>
                    <a:lnTo>
                      <a:pt x="231481" y="156192"/>
                    </a:lnTo>
                    <a:lnTo>
                      <a:pt x="231481" y="150258"/>
                    </a:lnTo>
                    <a:close/>
                    <a:moveTo>
                      <a:pt x="243664" y="150258"/>
                    </a:moveTo>
                    <a:lnTo>
                      <a:pt x="243664" y="156192"/>
                    </a:lnTo>
                    <a:lnTo>
                      <a:pt x="237729" y="156192"/>
                    </a:lnTo>
                    <a:lnTo>
                      <a:pt x="237729" y="150258"/>
                    </a:lnTo>
                    <a:close/>
                    <a:moveTo>
                      <a:pt x="249911" y="150258"/>
                    </a:moveTo>
                    <a:lnTo>
                      <a:pt x="249911" y="156192"/>
                    </a:lnTo>
                    <a:lnTo>
                      <a:pt x="243977" y="156192"/>
                    </a:lnTo>
                    <a:lnTo>
                      <a:pt x="243977" y="150258"/>
                    </a:lnTo>
                    <a:close/>
                    <a:moveTo>
                      <a:pt x="256161" y="150258"/>
                    </a:moveTo>
                    <a:lnTo>
                      <a:pt x="256161" y="156192"/>
                    </a:lnTo>
                    <a:lnTo>
                      <a:pt x="250225" y="156192"/>
                    </a:lnTo>
                    <a:lnTo>
                      <a:pt x="250225" y="150258"/>
                    </a:lnTo>
                    <a:close/>
                    <a:moveTo>
                      <a:pt x="262409" y="150258"/>
                    </a:moveTo>
                    <a:lnTo>
                      <a:pt x="262409" y="156192"/>
                    </a:lnTo>
                    <a:lnTo>
                      <a:pt x="256474" y="156192"/>
                    </a:lnTo>
                    <a:lnTo>
                      <a:pt x="256474" y="150258"/>
                    </a:lnTo>
                    <a:close/>
                    <a:moveTo>
                      <a:pt x="268656" y="150258"/>
                    </a:moveTo>
                    <a:lnTo>
                      <a:pt x="268656" y="156192"/>
                    </a:lnTo>
                    <a:lnTo>
                      <a:pt x="262721" y="156192"/>
                    </a:lnTo>
                    <a:lnTo>
                      <a:pt x="262721" y="150258"/>
                    </a:lnTo>
                    <a:close/>
                    <a:moveTo>
                      <a:pt x="274904" y="150258"/>
                    </a:moveTo>
                    <a:lnTo>
                      <a:pt x="274904" y="156192"/>
                    </a:lnTo>
                    <a:lnTo>
                      <a:pt x="268968" y="156192"/>
                    </a:lnTo>
                    <a:lnTo>
                      <a:pt x="268968" y="150258"/>
                    </a:lnTo>
                    <a:close/>
                    <a:moveTo>
                      <a:pt x="158" y="0"/>
                    </a:moveTo>
                    <a:lnTo>
                      <a:pt x="158" y="157"/>
                    </a:lnTo>
                    <a:lnTo>
                      <a:pt x="0" y="157"/>
                    </a:lnTo>
                    <a:lnTo>
                      <a:pt x="0" y="156350"/>
                    </a:lnTo>
                    <a:lnTo>
                      <a:pt x="158" y="156350"/>
                    </a:lnTo>
                    <a:lnTo>
                      <a:pt x="158" y="156508"/>
                    </a:lnTo>
                    <a:lnTo>
                      <a:pt x="275059" y="156508"/>
                    </a:lnTo>
                    <a:lnTo>
                      <a:pt x="275059" y="156350"/>
                    </a:lnTo>
                    <a:lnTo>
                      <a:pt x="275215" y="156350"/>
                    </a:lnTo>
                    <a:lnTo>
                      <a:pt x="275215" y="155"/>
                    </a:lnTo>
                    <a:lnTo>
                      <a:pt x="275059" y="155"/>
                    </a:lnTo>
                    <a:lnTo>
                      <a:pt x="27505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46" name="Google Shape;146;p9"/>
            <p:cNvCxnSpPr/>
            <p:nvPr/>
          </p:nvCxnSpPr>
          <p:spPr>
            <a:xfrm>
              <a:off x="6071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7" name="Google Shape;147;p9"/>
            <p:cNvCxnSpPr/>
            <p:nvPr/>
          </p:nvCxnSpPr>
          <p:spPr>
            <a:xfrm>
              <a:off x="5528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8" name="Google Shape;148;p9"/>
            <p:cNvSpPr/>
            <p:nvPr/>
          </p:nvSpPr>
          <p:spPr>
            <a:xfrm>
              <a:off x="309638" y="1298388"/>
              <a:ext cx="108600" cy="108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9"/>
            <p:cNvSpPr/>
            <p:nvPr/>
          </p:nvSpPr>
          <p:spPr>
            <a:xfrm>
              <a:off x="309638" y="485688"/>
              <a:ext cx="108600" cy="108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9"/>
            <p:cNvSpPr/>
            <p:nvPr/>
          </p:nvSpPr>
          <p:spPr>
            <a:xfrm>
              <a:off x="309638" y="4549188"/>
              <a:ext cx="108600" cy="108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9"/>
            <p:cNvSpPr/>
            <p:nvPr/>
          </p:nvSpPr>
          <p:spPr>
            <a:xfrm>
              <a:off x="309638" y="3736488"/>
              <a:ext cx="108600" cy="108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9"/>
            <p:cNvSpPr/>
            <p:nvPr/>
          </p:nvSpPr>
          <p:spPr>
            <a:xfrm>
              <a:off x="309638" y="2923788"/>
              <a:ext cx="108600" cy="108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309638" y="2111088"/>
              <a:ext cx="108600" cy="108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9"/>
          <p:cNvSpPr txBox="1">
            <a:spLocks noGrp="1"/>
          </p:cNvSpPr>
          <p:nvPr>
            <p:ph type="title"/>
          </p:nvPr>
        </p:nvSpPr>
        <p:spPr>
          <a:xfrm>
            <a:off x="2391925" y="1779000"/>
            <a:ext cx="436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55" name="Google Shape;155;p9"/>
          <p:cNvSpPr txBox="1">
            <a:spLocks noGrp="1"/>
          </p:cNvSpPr>
          <p:nvPr>
            <p:ph type="subTitle" idx="1"/>
          </p:nvPr>
        </p:nvSpPr>
        <p:spPr>
          <a:xfrm>
            <a:off x="2638075" y="2897975"/>
            <a:ext cx="3867900" cy="7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dk2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"/>
          <p:cNvSpPr txBox="1">
            <a:spLocks noGrp="1"/>
          </p:cNvSpPr>
          <p:nvPr>
            <p:ph type="title"/>
          </p:nvPr>
        </p:nvSpPr>
        <p:spPr>
          <a:xfrm>
            <a:off x="2540600" y="1720650"/>
            <a:ext cx="4062900" cy="170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2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1"/>
        </a:solidFill>
        <a:effectLst/>
      </p:bgPr>
    </p:bg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2">
    <p:bg>
      <p:bgPr>
        <a:solidFill>
          <a:schemeClr val="dk1"/>
        </a:solidFill>
        <a:effectLst/>
      </p:bgPr>
    </p:bg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dk1"/>
        </a:solidFill>
        <a:effectLst/>
      </p:bgPr>
    </p:bg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" name="Google Shape;450;p28"/>
          <p:cNvGrpSpPr/>
          <p:nvPr/>
        </p:nvGrpSpPr>
        <p:grpSpPr>
          <a:xfrm>
            <a:off x="209375" y="211300"/>
            <a:ext cx="8725075" cy="4723350"/>
            <a:chOff x="209375" y="211300"/>
            <a:chExt cx="8725075" cy="4723350"/>
          </a:xfrm>
        </p:grpSpPr>
        <p:grpSp>
          <p:nvGrpSpPr>
            <p:cNvPr id="451" name="Google Shape;451;p28"/>
            <p:cNvGrpSpPr/>
            <p:nvPr/>
          </p:nvGrpSpPr>
          <p:grpSpPr>
            <a:xfrm>
              <a:off x="209375" y="211300"/>
              <a:ext cx="8725075" cy="4720800"/>
              <a:chOff x="209375" y="211300"/>
              <a:chExt cx="8725075" cy="4720800"/>
            </a:xfrm>
          </p:grpSpPr>
          <p:sp>
            <p:nvSpPr>
              <p:cNvPr id="452" name="Google Shape;452;p28"/>
              <p:cNvSpPr/>
              <p:nvPr/>
            </p:nvSpPr>
            <p:spPr>
              <a:xfrm>
                <a:off x="209550" y="211300"/>
                <a:ext cx="8724900" cy="47208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28"/>
              <p:cNvSpPr/>
              <p:nvPr/>
            </p:nvSpPr>
            <p:spPr>
              <a:xfrm>
                <a:off x="209375" y="211350"/>
                <a:ext cx="8725035" cy="4720703"/>
              </a:xfrm>
              <a:custGeom>
                <a:avLst/>
                <a:gdLst/>
                <a:ahLst/>
                <a:cxnLst/>
                <a:rect l="l" t="t" r="r" b="b"/>
                <a:pathLst>
                  <a:path w="275216" h="156509" extrusionOk="0">
                    <a:moveTo>
                      <a:pt x="6251" y="311"/>
                    </a:moveTo>
                    <a:lnTo>
                      <a:pt x="6251" y="6247"/>
                    </a:lnTo>
                    <a:lnTo>
                      <a:pt x="315" y="6247"/>
                    </a:lnTo>
                    <a:lnTo>
                      <a:pt x="315" y="311"/>
                    </a:lnTo>
                    <a:close/>
                    <a:moveTo>
                      <a:pt x="12498" y="311"/>
                    </a:moveTo>
                    <a:lnTo>
                      <a:pt x="12498" y="6247"/>
                    </a:lnTo>
                    <a:lnTo>
                      <a:pt x="6562" y="6247"/>
                    </a:lnTo>
                    <a:lnTo>
                      <a:pt x="6562" y="311"/>
                    </a:lnTo>
                    <a:close/>
                    <a:moveTo>
                      <a:pt x="18745" y="311"/>
                    </a:moveTo>
                    <a:lnTo>
                      <a:pt x="18745" y="6247"/>
                    </a:lnTo>
                    <a:lnTo>
                      <a:pt x="12810" y="6247"/>
                    </a:lnTo>
                    <a:lnTo>
                      <a:pt x="12810" y="311"/>
                    </a:lnTo>
                    <a:close/>
                    <a:moveTo>
                      <a:pt x="24992" y="311"/>
                    </a:moveTo>
                    <a:lnTo>
                      <a:pt x="24992" y="6247"/>
                    </a:lnTo>
                    <a:lnTo>
                      <a:pt x="19058" y="6247"/>
                    </a:lnTo>
                    <a:lnTo>
                      <a:pt x="19058" y="311"/>
                    </a:lnTo>
                    <a:close/>
                    <a:moveTo>
                      <a:pt x="31241" y="311"/>
                    </a:moveTo>
                    <a:lnTo>
                      <a:pt x="31241" y="6247"/>
                    </a:lnTo>
                    <a:lnTo>
                      <a:pt x="25305" y="6247"/>
                    </a:lnTo>
                    <a:lnTo>
                      <a:pt x="25305" y="311"/>
                    </a:lnTo>
                    <a:close/>
                    <a:moveTo>
                      <a:pt x="37489" y="311"/>
                    </a:moveTo>
                    <a:lnTo>
                      <a:pt x="37489" y="6247"/>
                    </a:lnTo>
                    <a:lnTo>
                      <a:pt x="31553" y="6247"/>
                    </a:lnTo>
                    <a:lnTo>
                      <a:pt x="31553" y="311"/>
                    </a:lnTo>
                    <a:close/>
                    <a:moveTo>
                      <a:pt x="43737" y="311"/>
                    </a:moveTo>
                    <a:lnTo>
                      <a:pt x="43737" y="6247"/>
                    </a:lnTo>
                    <a:lnTo>
                      <a:pt x="37802" y="6247"/>
                    </a:lnTo>
                    <a:lnTo>
                      <a:pt x="37802" y="311"/>
                    </a:lnTo>
                    <a:close/>
                    <a:moveTo>
                      <a:pt x="49985" y="311"/>
                    </a:moveTo>
                    <a:lnTo>
                      <a:pt x="49985" y="6247"/>
                    </a:lnTo>
                    <a:lnTo>
                      <a:pt x="44049" y="6247"/>
                    </a:lnTo>
                    <a:lnTo>
                      <a:pt x="44049" y="311"/>
                    </a:lnTo>
                    <a:close/>
                    <a:moveTo>
                      <a:pt x="56232" y="311"/>
                    </a:moveTo>
                    <a:lnTo>
                      <a:pt x="56232" y="6247"/>
                    </a:lnTo>
                    <a:lnTo>
                      <a:pt x="50296" y="6247"/>
                    </a:lnTo>
                    <a:lnTo>
                      <a:pt x="50296" y="311"/>
                    </a:lnTo>
                    <a:close/>
                    <a:moveTo>
                      <a:pt x="62480" y="311"/>
                    </a:moveTo>
                    <a:lnTo>
                      <a:pt x="62480" y="6247"/>
                    </a:lnTo>
                    <a:lnTo>
                      <a:pt x="56545" y="6247"/>
                    </a:lnTo>
                    <a:lnTo>
                      <a:pt x="56545" y="311"/>
                    </a:lnTo>
                    <a:close/>
                    <a:moveTo>
                      <a:pt x="68727" y="311"/>
                    </a:moveTo>
                    <a:lnTo>
                      <a:pt x="68727" y="6247"/>
                    </a:lnTo>
                    <a:lnTo>
                      <a:pt x="62792" y="6247"/>
                    </a:lnTo>
                    <a:lnTo>
                      <a:pt x="62792" y="311"/>
                    </a:lnTo>
                    <a:close/>
                    <a:moveTo>
                      <a:pt x="74975" y="311"/>
                    </a:moveTo>
                    <a:lnTo>
                      <a:pt x="74975" y="6247"/>
                    </a:lnTo>
                    <a:lnTo>
                      <a:pt x="69039" y="6247"/>
                    </a:lnTo>
                    <a:lnTo>
                      <a:pt x="69039" y="311"/>
                    </a:lnTo>
                    <a:close/>
                    <a:moveTo>
                      <a:pt x="81223" y="311"/>
                    </a:moveTo>
                    <a:lnTo>
                      <a:pt x="81223" y="6247"/>
                    </a:lnTo>
                    <a:lnTo>
                      <a:pt x="75286" y="6247"/>
                    </a:lnTo>
                    <a:lnTo>
                      <a:pt x="75286" y="311"/>
                    </a:lnTo>
                    <a:close/>
                    <a:moveTo>
                      <a:pt x="87470" y="311"/>
                    </a:moveTo>
                    <a:lnTo>
                      <a:pt x="87470" y="6247"/>
                    </a:lnTo>
                    <a:lnTo>
                      <a:pt x="81535" y="6247"/>
                    </a:lnTo>
                    <a:lnTo>
                      <a:pt x="81535" y="311"/>
                    </a:lnTo>
                    <a:close/>
                    <a:moveTo>
                      <a:pt x="93720" y="311"/>
                    </a:moveTo>
                    <a:lnTo>
                      <a:pt x="93720" y="6247"/>
                    </a:lnTo>
                    <a:lnTo>
                      <a:pt x="87784" y="6247"/>
                    </a:lnTo>
                    <a:lnTo>
                      <a:pt x="87784" y="311"/>
                    </a:lnTo>
                    <a:close/>
                    <a:moveTo>
                      <a:pt x="99967" y="311"/>
                    </a:moveTo>
                    <a:lnTo>
                      <a:pt x="99967" y="6247"/>
                    </a:lnTo>
                    <a:lnTo>
                      <a:pt x="94031" y="6247"/>
                    </a:lnTo>
                    <a:lnTo>
                      <a:pt x="94031" y="311"/>
                    </a:lnTo>
                    <a:close/>
                    <a:moveTo>
                      <a:pt x="106214" y="311"/>
                    </a:moveTo>
                    <a:lnTo>
                      <a:pt x="106214" y="6247"/>
                    </a:lnTo>
                    <a:lnTo>
                      <a:pt x="100280" y="6247"/>
                    </a:lnTo>
                    <a:lnTo>
                      <a:pt x="100280" y="311"/>
                    </a:lnTo>
                    <a:close/>
                    <a:moveTo>
                      <a:pt x="112461" y="311"/>
                    </a:moveTo>
                    <a:lnTo>
                      <a:pt x="112461" y="6247"/>
                    </a:lnTo>
                    <a:lnTo>
                      <a:pt x="106527" y="6247"/>
                    </a:lnTo>
                    <a:lnTo>
                      <a:pt x="106527" y="311"/>
                    </a:lnTo>
                    <a:close/>
                    <a:moveTo>
                      <a:pt x="118710" y="311"/>
                    </a:moveTo>
                    <a:lnTo>
                      <a:pt x="118710" y="6247"/>
                    </a:lnTo>
                    <a:lnTo>
                      <a:pt x="112774" y="6247"/>
                    </a:lnTo>
                    <a:lnTo>
                      <a:pt x="112774" y="311"/>
                    </a:lnTo>
                    <a:close/>
                    <a:moveTo>
                      <a:pt x="124957" y="311"/>
                    </a:moveTo>
                    <a:lnTo>
                      <a:pt x="124957" y="6247"/>
                    </a:lnTo>
                    <a:lnTo>
                      <a:pt x="119021" y="6247"/>
                    </a:lnTo>
                    <a:lnTo>
                      <a:pt x="119021" y="311"/>
                    </a:lnTo>
                    <a:close/>
                    <a:moveTo>
                      <a:pt x="131204" y="311"/>
                    </a:moveTo>
                    <a:lnTo>
                      <a:pt x="131204" y="6247"/>
                    </a:lnTo>
                    <a:lnTo>
                      <a:pt x="125270" y="6247"/>
                    </a:lnTo>
                    <a:lnTo>
                      <a:pt x="125270" y="311"/>
                    </a:lnTo>
                    <a:close/>
                    <a:moveTo>
                      <a:pt x="137451" y="311"/>
                    </a:moveTo>
                    <a:lnTo>
                      <a:pt x="137451" y="6247"/>
                    </a:lnTo>
                    <a:lnTo>
                      <a:pt x="131517" y="6247"/>
                    </a:lnTo>
                    <a:lnTo>
                      <a:pt x="131517" y="311"/>
                    </a:lnTo>
                    <a:close/>
                    <a:moveTo>
                      <a:pt x="143702" y="311"/>
                    </a:moveTo>
                    <a:lnTo>
                      <a:pt x="143702" y="6247"/>
                    </a:lnTo>
                    <a:lnTo>
                      <a:pt x="137766" y="6247"/>
                    </a:lnTo>
                    <a:lnTo>
                      <a:pt x="137766" y="311"/>
                    </a:lnTo>
                    <a:close/>
                    <a:moveTo>
                      <a:pt x="149949" y="311"/>
                    </a:moveTo>
                    <a:lnTo>
                      <a:pt x="149949" y="6247"/>
                    </a:lnTo>
                    <a:lnTo>
                      <a:pt x="144015" y="6247"/>
                    </a:lnTo>
                    <a:lnTo>
                      <a:pt x="144015" y="311"/>
                    </a:lnTo>
                    <a:close/>
                    <a:moveTo>
                      <a:pt x="156196" y="311"/>
                    </a:moveTo>
                    <a:lnTo>
                      <a:pt x="156196" y="6247"/>
                    </a:lnTo>
                    <a:lnTo>
                      <a:pt x="150262" y="6247"/>
                    </a:lnTo>
                    <a:lnTo>
                      <a:pt x="150262" y="311"/>
                    </a:lnTo>
                    <a:close/>
                    <a:moveTo>
                      <a:pt x="162445" y="311"/>
                    </a:moveTo>
                    <a:lnTo>
                      <a:pt x="162445" y="6247"/>
                    </a:lnTo>
                    <a:lnTo>
                      <a:pt x="156509" y="6247"/>
                    </a:lnTo>
                    <a:lnTo>
                      <a:pt x="156509" y="311"/>
                    </a:lnTo>
                    <a:close/>
                    <a:moveTo>
                      <a:pt x="168692" y="311"/>
                    </a:moveTo>
                    <a:lnTo>
                      <a:pt x="168692" y="6247"/>
                    </a:lnTo>
                    <a:lnTo>
                      <a:pt x="162756" y="6247"/>
                    </a:lnTo>
                    <a:lnTo>
                      <a:pt x="162756" y="311"/>
                    </a:lnTo>
                    <a:close/>
                    <a:moveTo>
                      <a:pt x="174939" y="311"/>
                    </a:moveTo>
                    <a:lnTo>
                      <a:pt x="174939" y="6247"/>
                    </a:lnTo>
                    <a:lnTo>
                      <a:pt x="169005" y="6247"/>
                    </a:lnTo>
                    <a:lnTo>
                      <a:pt x="169005" y="311"/>
                    </a:lnTo>
                    <a:close/>
                    <a:moveTo>
                      <a:pt x="181186" y="311"/>
                    </a:moveTo>
                    <a:lnTo>
                      <a:pt x="181186" y="6247"/>
                    </a:lnTo>
                    <a:lnTo>
                      <a:pt x="175252" y="6247"/>
                    </a:lnTo>
                    <a:lnTo>
                      <a:pt x="175252" y="311"/>
                    </a:lnTo>
                    <a:close/>
                    <a:moveTo>
                      <a:pt x="187435" y="311"/>
                    </a:moveTo>
                    <a:lnTo>
                      <a:pt x="187435" y="6247"/>
                    </a:lnTo>
                    <a:lnTo>
                      <a:pt x="181499" y="6247"/>
                    </a:lnTo>
                    <a:lnTo>
                      <a:pt x="181499" y="311"/>
                    </a:lnTo>
                    <a:close/>
                    <a:moveTo>
                      <a:pt x="193684" y="311"/>
                    </a:moveTo>
                    <a:lnTo>
                      <a:pt x="193684" y="6247"/>
                    </a:lnTo>
                    <a:lnTo>
                      <a:pt x="187749" y="6247"/>
                    </a:lnTo>
                    <a:lnTo>
                      <a:pt x="187749" y="311"/>
                    </a:lnTo>
                    <a:close/>
                    <a:moveTo>
                      <a:pt x="199931" y="311"/>
                    </a:moveTo>
                    <a:lnTo>
                      <a:pt x="199931" y="6247"/>
                    </a:lnTo>
                    <a:lnTo>
                      <a:pt x="193996" y="6247"/>
                    </a:lnTo>
                    <a:lnTo>
                      <a:pt x="193996" y="311"/>
                    </a:lnTo>
                    <a:close/>
                    <a:moveTo>
                      <a:pt x="206180" y="311"/>
                    </a:moveTo>
                    <a:lnTo>
                      <a:pt x="206180" y="6247"/>
                    </a:lnTo>
                    <a:lnTo>
                      <a:pt x="200244" y="6247"/>
                    </a:lnTo>
                    <a:lnTo>
                      <a:pt x="200244" y="311"/>
                    </a:lnTo>
                    <a:close/>
                    <a:moveTo>
                      <a:pt x="212427" y="311"/>
                    </a:moveTo>
                    <a:lnTo>
                      <a:pt x="212427" y="6247"/>
                    </a:lnTo>
                    <a:lnTo>
                      <a:pt x="206491" y="6247"/>
                    </a:lnTo>
                    <a:lnTo>
                      <a:pt x="206491" y="311"/>
                    </a:lnTo>
                    <a:close/>
                    <a:moveTo>
                      <a:pt x="218674" y="311"/>
                    </a:moveTo>
                    <a:lnTo>
                      <a:pt x="218674" y="6247"/>
                    </a:lnTo>
                    <a:lnTo>
                      <a:pt x="212739" y="6247"/>
                    </a:lnTo>
                    <a:lnTo>
                      <a:pt x="212739" y="311"/>
                    </a:lnTo>
                    <a:close/>
                    <a:moveTo>
                      <a:pt x="224921" y="311"/>
                    </a:moveTo>
                    <a:lnTo>
                      <a:pt x="224921" y="6247"/>
                    </a:lnTo>
                    <a:lnTo>
                      <a:pt x="218987" y="6247"/>
                    </a:lnTo>
                    <a:lnTo>
                      <a:pt x="218987" y="311"/>
                    </a:lnTo>
                    <a:close/>
                    <a:moveTo>
                      <a:pt x="231170" y="311"/>
                    </a:moveTo>
                    <a:lnTo>
                      <a:pt x="231170" y="6247"/>
                    </a:lnTo>
                    <a:lnTo>
                      <a:pt x="225234" y="6247"/>
                    </a:lnTo>
                    <a:lnTo>
                      <a:pt x="225234" y="311"/>
                    </a:lnTo>
                    <a:close/>
                    <a:moveTo>
                      <a:pt x="237417" y="311"/>
                    </a:moveTo>
                    <a:lnTo>
                      <a:pt x="237417" y="6247"/>
                    </a:lnTo>
                    <a:lnTo>
                      <a:pt x="231481" y="6247"/>
                    </a:lnTo>
                    <a:lnTo>
                      <a:pt x="231481" y="311"/>
                    </a:lnTo>
                    <a:close/>
                    <a:moveTo>
                      <a:pt x="243664" y="311"/>
                    </a:moveTo>
                    <a:lnTo>
                      <a:pt x="243664" y="6247"/>
                    </a:lnTo>
                    <a:lnTo>
                      <a:pt x="237729" y="6247"/>
                    </a:lnTo>
                    <a:lnTo>
                      <a:pt x="237729" y="311"/>
                    </a:lnTo>
                    <a:close/>
                    <a:moveTo>
                      <a:pt x="249914" y="311"/>
                    </a:moveTo>
                    <a:lnTo>
                      <a:pt x="249914" y="6247"/>
                    </a:lnTo>
                    <a:lnTo>
                      <a:pt x="243978" y="6247"/>
                    </a:lnTo>
                    <a:lnTo>
                      <a:pt x="243978" y="311"/>
                    </a:lnTo>
                    <a:close/>
                    <a:moveTo>
                      <a:pt x="256161" y="311"/>
                    </a:moveTo>
                    <a:lnTo>
                      <a:pt x="256161" y="6247"/>
                    </a:lnTo>
                    <a:lnTo>
                      <a:pt x="250225" y="6247"/>
                    </a:lnTo>
                    <a:lnTo>
                      <a:pt x="250225" y="311"/>
                    </a:lnTo>
                    <a:close/>
                    <a:moveTo>
                      <a:pt x="262409" y="311"/>
                    </a:moveTo>
                    <a:lnTo>
                      <a:pt x="262409" y="6247"/>
                    </a:lnTo>
                    <a:lnTo>
                      <a:pt x="256474" y="6247"/>
                    </a:lnTo>
                    <a:lnTo>
                      <a:pt x="256474" y="311"/>
                    </a:lnTo>
                    <a:close/>
                    <a:moveTo>
                      <a:pt x="268656" y="311"/>
                    </a:moveTo>
                    <a:lnTo>
                      <a:pt x="268656" y="6247"/>
                    </a:lnTo>
                    <a:lnTo>
                      <a:pt x="262721" y="6247"/>
                    </a:lnTo>
                    <a:lnTo>
                      <a:pt x="262721" y="311"/>
                    </a:lnTo>
                    <a:close/>
                    <a:moveTo>
                      <a:pt x="274904" y="311"/>
                    </a:moveTo>
                    <a:lnTo>
                      <a:pt x="274904" y="6247"/>
                    </a:lnTo>
                    <a:lnTo>
                      <a:pt x="268968" y="6247"/>
                    </a:lnTo>
                    <a:lnTo>
                      <a:pt x="268968" y="311"/>
                    </a:lnTo>
                    <a:close/>
                    <a:moveTo>
                      <a:pt x="6251" y="6560"/>
                    </a:moveTo>
                    <a:lnTo>
                      <a:pt x="6251" y="12494"/>
                    </a:lnTo>
                    <a:lnTo>
                      <a:pt x="315" y="12494"/>
                    </a:lnTo>
                    <a:lnTo>
                      <a:pt x="315" y="6560"/>
                    </a:lnTo>
                    <a:close/>
                    <a:moveTo>
                      <a:pt x="12498" y="6560"/>
                    </a:moveTo>
                    <a:lnTo>
                      <a:pt x="12498" y="12494"/>
                    </a:lnTo>
                    <a:lnTo>
                      <a:pt x="6562" y="12494"/>
                    </a:lnTo>
                    <a:lnTo>
                      <a:pt x="6562" y="6560"/>
                    </a:lnTo>
                    <a:close/>
                    <a:moveTo>
                      <a:pt x="18745" y="6560"/>
                    </a:moveTo>
                    <a:lnTo>
                      <a:pt x="18745" y="12494"/>
                    </a:lnTo>
                    <a:lnTo>
                      <a:pt x="12810" y="12494"/>
                    </a:lnTo>
                    <a:lnTo>
                      <a:pt x="12810" y="6560"/>
                    </a:lnTo>
                    <a:close/>
                    <a:moveTo>
                      <a:pt x="24992" y="6560"/>
                    </a:moveTo>
                    <a:lnTo>
                      <a:pt x="24992" y="12494"/>
                    </a:lnTo>
                    <a:lnTo>
                      <a:pt x="19058" y="12494"/>
                    </a:lnTo>
                    <a:lnTo>
                      <a:pt x="19058" y="6560"/>
                    </a:lnTo>
                    <a:close/>
                    <a:moveTo>
                      <a:pt x="31241" y="6560"/>
                    </a:moveTo>
                    <a:lnTo>
                      <a:pt x="31241" y="12494"/>
                    </a:lnTo>
                    <a:lnTo>
                      <a:pt x="25305" y="12494"/>
                    </a:lnTo>
                    <a:lnTo>
                      <a:pt x="25305" y="6560"/>
                    </a:lnTo>
                    <a:close/>
                    <a:moveTo>
                      <a:pt x="37489" y="6560"/>
                    </a:moveTo>
                    <a:lnTo>
                      <a:pt x="37489" y="12494"/>
                    </a:lnTo>
                    <a:lnTo>
                      <a:pt x="31553" y="12494"/>
                    </a:lnTo>
                    <a:lnTo>
                      <a:pt x="31553" y="6560"/>
                    </a:lnTo>
                    <a:close/>
                    <a:moveTo>
                      <a:pt x="43737" y="6560"/>
                    </a:moveTo>
                    <a:lnTo>
                      <a:pt x="43737" y="12494"/>
                    </a:lnTo>
                    <a:lnTo>
                      <a:pt x="37802" y="12494"/>
                    </a:lnTo>
                    <a:lnTo>
                      <a:pt x="37802" y="6560"/>
                    </a:lnTo>
                    <a:close/>
                    <a:moveTo>
                      <a:pt x="49985" y="6560"/>
                    </a:moveTo>
                    <a:lnTo>
                      <a:pt x="49985" y="12494"/>
                    </a:lnTo>
                    <a:lnTo>
                      <a:pt x="44049" y="12494"/>
                    </a:lnTo>
                    <a:lnTo>
                      <a:pt x="44049" y="6560"/>
                    </a:lnTo>
                    <a:close/>
                    <a:moveTo>
                      <a:pt x="56232" y="6560"/>
                    </a:moveTo>
                    <a:lnTo>
                      <a:pt x="56232" y="12494"/>
                    </a:lnTo>
                    <a:lnTo>
                      <a:pt x="50296" y="12494"/>
                    </a:lnTo>
                    <a:lnTo>
                      <a:pt x="50296" y="6560"/>
                    </a:lnTo>
                    <a:close/>
                    <a:moveTo>
                      <a:pt x="62480" y="6560"/>
                    </a:moveTo>
                    <a:lnTo>
                      <a:pt x="62480" y="12494"/>
                    </a:lnTo>
                    <a:lnTo>
                      <a:pt x="56545" y="12494"/>
                    </a:lnTo>
                    <a:lnTo>
                      <a:pt x="56545" y="6560"/>
                    </a:lnTo>
                    <a:close/>
                    <a:moveTo>
                      <a:pt x="68727" y="6560"/>
                    </a:moveTo>
                    <a:lnTo>
                      <a:pt x="68727" y="12494"/>
                    </a:lnTo>
                    <a:lnTo>
                      <a:pt x="62792" y="12494"/>
                    </a:lnTo>
                    <a:lnTo>
                      <a:pt x="62792" y="6560"/>
                    </a:lnTo>
                    <a:close/>
                    <a:moveTo>
                      <a:pt x="74975" y="6560"/>
                    </a:moveTo>
                    <a:lnTo>
                      <a:pt x="74975" y="12494"/>
                    </a:lnTo>
                    <a:lnTo>
                      <a:pt x="69039" y="12494"/>
                    </a:lnTo>
                    <a:lnTo>
                      <a:pt x="69039" y="6560"/>
                    </a:lnTo>
                    <a:close/>
                    <a:moveTo>
                      <a:pt x="81223" y="6560"/>
                    </a:moveTo>
                    <a:lnTo>
                      <a:pt x="81223" y="12494"/>
                    </a:lnTo>
                    <a:lnTo>
                      <a:pt x="75286" y="12494"/>
                    </a:lnTo>
                    <a:lnTo>
                      <a:pt x="75286" y="6560"/>
                    </a:lnTo>
                    <a:close/>
                    <a:moveTo>
                      <a:pt x="87470" y="6560"/>
                    </a:moveTo>
                    <a:lnTo>
                      <a:pt x="87470" y="12494"/>
                    </a:lnTo>
                    <a:lnTo>
                      <a:pt x="81535" y="12494"/>
                    </a:lnTo>
                    <a:lnTo>
                      <a:pt x="81535" y="6560"/>
                    </a:lnTo>
                    <a:close/>
                    <a:moveTo>
                      <a:pt x="93720" y="6560"/>
                    </a:moveTo>
                    <a:lnTo>
                      <a:pt x="93720" y="12494"/>
                    </a:lnTo>
                    <a:lnTo>
                      <a:pt x="87784" y="12494"/>
                    </a:lnTo>
                    <a:lnTo>
                      <a:pt x="87784" y="6560"/>
                    </a:lnTo>
                    <a:close/>
                    <a:moveTo>
                      <a:pt x="99967" y="6560"/>
                    </a:moveTo>
                    <a:lnTo>
                      <a:pt x="99967" y="12494"/>
                    </a:lnTo>
                    <a:lnTo>
                      <a:pt x="94031" y="12494"/>
                    </a:lnTo>
                    <a:lnTo>
                      <a:pt x="94031" y="6560"/>
                    </a:lnTo>
                    <a:close/>
                    <a:moveTo>
                      <a:pt x="106214" y="6560"/>
                    </a:moveTo>
                    <a:lnTo>
                      <a:pt x="106214" y="12494"/>
                    </a:lnTo>
                    <a:lnTo>
                      <a:pt x="100280" y="12494"/>
                    </a:lnTo>
                    <a:lnTo>
                      <a:pt x="100280" y="6560"/>
                    </a:lnTo>
                    <a:close/>
                    <a:moveTo>
                      <a:pt x="112461" y="6560"/>
                    </a:moveTo>
                    <a:lnTo>
                      <a:pt x="112461" y="12494"/>
                    </a:lnTo>
                    <a:lnTo>
                      <a:pt x="106527" y="12494"/>
                    </a:lnTo>
                    <a:lnTo>
                      <a:pt x="106527" y="6560"/>
                    </a:lnTo>
                    <a:close/>
                    <a:moveTo>
                      <a:pt x="118710" y="6560"/>
                    </a:moveTo>
                    <a:lnTo>
                      <a:pt x="118710" y="12494"/>
                    </a:lnTo>
                    <a:lnTo>
                      <a:pt x="112774" y="12494"/>
                    </a:lnTo>
                    <a:lnTo>
                      <a:pt x="112774" y="6560"/>
                    </a:lnTo>
                    <a:close/>
                    <a:moveTo>
                      <a:pt x="124957" y="6560"/>
                    </a:moveTo>
                    <a:lnTo>
                      <a:pt x="124957" y="12494"/>
                    </a:lnTo>
                    <a:lnTo>
                      <a:pt x="119021" y="12494"/>
                    </a:lnTo>
                    <a:lnTo>
                      <a:pt x="119021" y="6560"/>
                    </a:lnTo>
                    <a:close/>
                    <a:moveTo>
                      <a:pt x="131204" y="6560"/>
                    </a:moveTo>
                    <a:lnTo>
                      <a:pt x="131204" y="12494"/>
                    </a:lnTo>
                    <a:lnTo>
                      <a:pt x="125270" y="12494"/>
                    </a:lnTo>
                    <a:lnTo>
                      <a:pt x="125270" y="6560"/>
                    </a:lnTo>
                    <a:close/>
                    <a:moveTo>
                      <a:pt x="137451" y="6560"/>
                    </a:moveTo>
                    <a:lnTo>
                      <a:pt x="137451" y="12494"/>
                    </a:lnTo>
                    <a:lnTo>
                      <a:pt x="131517" y="12494"/>
                    </a:lnTo>
                    <a:lnTo>
                      <a:pt x="131517" y="6560"/>
                    </a:lnTo>
                    <a:close/>
                    <a:moveTo>
                      <a:pt x="143702" y="6560"/>
                    </a:moveTo>
                    <a:lnTo>
                      <a:pt x="143702" y="12494"/>
                    </a:lnTo>
                    <a:lnTo>
                      <a:pt x="137766" y="12494"/>
                    </a:lnTo>
                    <a:lnTo>
                      <a:pt x="137766" y="6560"/>
                    </a:lnTo>
                    <a:close/>
                    <a:moveTo>
                      <a:pt x="149949" y="6560"/>
                    </a:moveTo>
                    <a:lnTo>
                      <a:pt x="149949" y="12494"/>
                    </a:lnTo>
                    <a:lnTo>
                      <a:pt x="144015" y="12494"/>
                    </a:lnTo>
                    <a:lnTo>
                      <a:pt x="144015" y="6560"/>
                    </a:lnTo>
                    <a:close/>
                    <a:moveTo>
                      <a:pt x="156196" y="6560"/>
                    </a:moveTo>
                    <a:lnTo>
                      <a:pt x="156196" y="12494"/>
                    </a:lnTo>
                    <a:lnTo>
                      <a:pt x="150262" y="12494"/>
                    </a:lnTo>
                    <a:lnTo>
                      <a:pt x="150262" y="6560"/>
                    </a:lnTo>
                    <a:close/>
                    <a:moveTo>
                      <a:pt x="162445" y="6560"/>
                    </a:moveTo>
                    <a:lnTo>
                      <a:pt x="162445" y="12494"/>
                    </a:lnTo>
                    <a:lnTo>
                      <a:pt x="156509" y="12494"/>
                    </a:lnTo>
                    <a:lnTo>
                      <a:pt x="156509" y="6560"/>
                    </a:lnTo>
                    <a:close/>
                    <a:moveTo>
                      <a:pt x="168692" y="6560"/>
                    </a:moveTo>
                    <a:lnTo>
                      <a:pt x="168692" y="12494"/>
                    </a:lnTo>
                    <a:lnTo>
                      <a:pt x="162756" y="12494"/>
                    </a:lnTo>
                    <a:lnTo>
                      <a:pt x="162756" y="6560"/>
                    </a:lnTo>
                    <a:close/>
                    <a:moveTo>
                      <a:pt x="174939" y="6560"/>
                    </a:moveTo>
                    <a:lnTo>
                      <a:pt x="174939" y="12494"/>
                    </a:lnTo>
                    <a:lnTo>
                      <a:pt x="169005" y="12494"/>
                    </a:lnTo>
                    <a:lnTo>
                      <a:pt x="169005" y="6560"/>
                    </a:lnTo>
                    <a:close/>
                    <a:moveTo>
                      <a:pt x="181186" y="6560"/>
                    </a:moveTo>
                    <a:lnTo>
                      <a:pt x="181186" y="12494"/>
                    </a:lnTo>
                    <a:lnTo>
                      <a:pt x="175252" y="12494"/>
                    </a:lnTo>
                    <a:lnTo>
                      <a:pt x="175252" y="6560"/>
                    </a:lnTo>
                    <a:close/>
                    <a:moveTo>
                      <a:pt x="187435" y="6560"/>
                    </a:moveTo>
                    <a:lnTo>
                      <a:pt x="187435" y="12494"/>
                    </a:lnTo>
                    <a:lnTo>
                      <a:pt x="181499" y="12494"/>
                    </a:lnTo>
                    <a:lnTo>
                      <a:pt x="181499" y="6560"/>
                    </a:lnTo>
                    <a:close/>
                    <a:moveTo>
                      <a:pt x="193684" y="6560"/>
                    </a:moveTo>
                    <a:lnTo>
                      <a:pt x="193684" y="12494"/>
                    </a:lnTo>
                    <a:lnTo>
                      <a:pt x="187749" y="12494"/>
                    </a:lnTo>
                    <a:lnTo>
                      <a:pt x="187749" y="6560"/>
                    </a:lnTo>
                    <a:close/>
                    <a:moveTo>
                      <a:pt x="199931" y="6560"/>
                    </a:moveTo>
                    <a:lnTo>
                      <a:pt x="199931" y="12494"/>
                    </a:lnTo>
                    <a:lnTo>
                      <a:pt x="193996" y="12494"/>
                    </a:lnTo>
                    <a:lnTo>
                      <a:pt x="193996" y="6560"/>
                    </a:lnTo>
                    <a:close/>
                    <a:moveTo>
                      <a:pt x="206180" y="6560"/>
                    </a:moveTo>
                    <a:lnTo>
                      <a:pt x="206180" y="12494"/>
                    </a:lnTo>
                    <a:lnTo>
                      <a:pt x="200244" y="12494"/>
                    </a:lnTo>
                    <a:lnTo>
                      <a:pt x="200244" y="6560"/>
                    </a:lnTo>
                    <a:close/>
                    <a:moveTo>
                      <a:pt x="212427" y="6560"/>
                    </a:moveTo>
                    <a:lnTo>
                      <a:pt x="212427" y="12494"/>
                    </a:lnTo>
                    <a:lnTo>
                      <a:pt x="206491" y="12494"/>
                    </a:lnTo>
                    <a:lnTo>
                      <a:pt x="206491" y="6560"/>
                    </a:lnTo>
                    <a:close/>
                    <a:moveTo>
                      <a:pt x="218674" y="6560"/>
                    </a:moveTo>
                    <a:lnTo>
                      <a:pt x="218674" y="12494"/>
                    </a:lnTo>
                    <a:lnTo>
                      <a:pt x="212739" y="12494"/>
                    </a:lnTo>
                    <a:lnTo>
                      <a:pt x="212739" y="6560"/>
                    </a:lnTo>
                    <a:close/>
                    <a:moveTo>
                      <a:pt x="224921" y="6560"/>
                    </a:moveTo>
                    <a:lnTo>
                      <a:pt x="224921" y="12494"/>
                    </a:lnTo>
                    <a:lnTo>
                      <a:pt x="218987" y="12494"/>
                    </a:lnTo>
                    <a:lnTo>
                      <a:pt x="218987" y="6560"/>
                    </a:lnTo>
                    <a:close/>
                    <a:moveTo>
                      <a:pt x="231170" y="6560"/>
                    </a:moveTo>
                    <a:lnTo>
                      <a:pt x="231170" y="12494"/>
                    </a:lnTo>
                    <a:lnTo>
                      <a:pt x="225234" y="12494"/>
                    </a:lnTo>
                    <a:lnTo>
                      <a:pt x="225234" y="6560"/>
                    </a:lnTo>
                    <a:close/>
                    <a:moveTo>
                      <a:pt x="237417" y="6560"/>
                    </a:moveTo>
                    <a:lnTo>
                      <a:pt x="237417" y="12494"/>
                    </a:lnTo>
                    <a:lnTo>
                      <a:pt x="231481" y="12494"/>
                    </a:lnTo>
                    <a:lnTo>
                      <a:pt x="231481" y="6560"/>
                    </a:lnTo>
                    <a:close/>
                    <a:moveTo>
                      <a:pt x="243664" y="6560"/>
                    </a:moveTo>
                    <a:lnTo>
                      <a:pt x="243664" y="12494"/>
                    </a:lnTo>
                    <a:lnTo>
                      <a:pt x="237729" y="12494"/>
                    </a:lnTo>
                    <a:lnTo>
                      <a:pt x="237729" y="6560"/>
                    </a:lnTo>
                    <a:close/>
                    <a:moveTo>
                      <a:pt x="249914" y="6560"/>
                    </a:moveTo>
                    <a:lnTo>
                      <a:pt x="249914" y="12494"/>
                    </a:lnTo>
                    <a:lnTo>
                      <a:pt x="243978" y="12494"/>
                    </a:lnTo>
                    <a:lnTo>
                      <a:pt x="243978" y="6560"/>
                    </a:lnTo>
                    <a:close/>
                    <a:moveTo>
                      <a:pt x="256161" y="6560"/>
                    </a:moveTo>
                    <a:lnTo>
                      <a:pt x="256161" y="12494"/>
                    </a:lnTo>
                    <a:lnTo>
                      <a:pt x="250225" y="12494"/>
                    </a:lnTo>
                    <a:lnTo>
                      <a:pt x="250225" y="6560"/>
                    </a:lnTo>
                    <a:close/>
                    <a:moveTo>
                      <a:pt x="262409" y="6560"/>
                    </a:moveTo>
                    <a:lnTo>
                      <a:pt x="262409" y="12494"/>
                    </a:lnTo>
                    <a:lnTo>
                      <a:pt x="256474" y="12494"/>
                    </a:lnTo>
                    <a:lnTo>
                      <a:pt x="256474" y="6560"/>
                    </a:lnTo>
                    <a:close/>
                    <a:moveTo>
                      <a:pt x="268656" y="6560"/>
                    </a:moveTo>
                    <a:lnTo>
                      <a:pt x="268656" y="12494"/>
                    </a:lnTo>
                    <a:lnTo>
                      <a:pt x="262721" y="12494"/>
                    </a:lnTo>
                    <a:lnTo>
                      <a:pt x="262721" y="6560"/>
                    </a:lnTo>
                    <a:close/>
                    <a:moveTo>
                      <a:pt x="274904" y="6560"/>
                    </a:moveTo>
                    <a:lnTo>
                      <a:pt x="274904" y="12494"/>
                    </a:lnTo>
                    <a:lnTo>
                      <a:pt x="268968" y="12494"/>
                    </a:lnTo>
                    <a:lnTo>
                      <a:pt x="268968" y="6560"/>
                    </a:lnTo>
                    <a:close/>
                    <a:moveTo>
                      <a:pt x="6251" y="12807"/>
                    </a:moveTo>
                    <a:lnTo>
                      <a:pt x="6251" y="18742"/>
                    </a:lnTo>
                    <a:lnTo>
                      <a:pt x="315" y="18742"/>
                    </a:lnTo>
                    <a:lnTo>
                      <a:pt x="315" y="12807"/>
                    </a:lnTo>
                    <a:close/>
                    <a:moveTo>
                      <a:pt x="12498" y="12807"/>
                    </a:moveTo>
                    <a:lnTo>
                      <a:pt x="12498" y="18742"/>
                    </a:lnTo>
                    <a:lnTo>
                      <a:pt x="6562" y="18742"/>
                    </a:lnTo>
                    <a:lnTo>
                      <a:pt x="6562" y="12807"/>
                    </a:lnTo>
                    <a:close/>
                    <a:moveTo>
                      <a:pt x="18745" y="12807"/>
                    </a:moveTo>
                    <a:lnTo>
                      <a:pt x="18745" y="18742"/>
                    </a:lnTo>
                    <a:lnTo>
                      <a:pt x="12810" y="18742"/>
                    </a:lnTo>
                    <a:lnTo>
                      <a:pt x="12810" y="12807"/>
                    </a:lnTo>
                    <a:close/>
                    <a:moveTo>
                      <a:pt x="24992" y="12807"/>
                    </a:moveTo>
                    <a:lnTo>
                      <a:pt x="24992" y="18742"/>
                    </a:lnTo>
                    <a:lnTo>
                      <a:pt x="19058" y="18742"/>
                    </a:lnTo>
                    <a:lnTo>
                      <a:pt x="19058" y="12807"/>
                    </a:lnTo>
                    <a:close/>
                    <a:moveTo>
                      <a:pt x="31241" y="12807"/>
                    </a:moveTo>
                    <a:lnTo>
                      <a:pt x="31241" y="18742"/>
                    </a:lnTo>
                    <a:lnTo>
                      <a:pt x="25305" y="18742"/>
                    </a:lnTo>
                    <a:lnTo>
                      <a:pt x="25305" y="12807"/>
                    </a:lnTo>
                    <a:close/>
                    <a:moveTo>
                      <a:pt x="37489" y="12807"/>
                    </a:moveTo>
                    <a:lnTo>
                      <a:pt x="37489" y="18742"/>
                    </a:lnTo>
                    <a:lnTo>
                      <a:pt x="31553" y="18742"/>
                    </a:lnTo>
                    <a:lnTo>
                      <a:pt x="31553" y="12807"/>
                    </a:lnTo>
                    <a:close/>
                    <a:moveTo>
                      <a:pt x="43737" y="12807"/>
                    </a:moveTo>
                    <a:lnTo>
                      <a:pt x="43737" y="18742"/>
                    </a:lnTo>
                    <a:lnTo>
                      <a:pt x="37802" y="18742"/>
                    </a:lnTo>
                    <a:lnTo>
                      <a:pt x="37802" y="12807"/>
                    </a:lnTo>
                    <a:close/>
                    <a:moveTo>
                      <a:pt x="49985" y="12807"/>
                    </a:moveTo>
                    <a:lnTo>
                      <a:pt x="49985" y="18742"/>
                    </a:lnTo>
                    <a:lnTo>
                      <a:pt x="44049" y="18742"/>
                    </a:lnTo>
                    <a:lnTo>
                      <a:pt x="44049" y="12807"/>
                    </a:lnTo>
                    <a:close/>
                    <a:moveTo>
                      <a:pt x="56232" y="12807"/>
                    </a:moveTo>
                    <a:lnTo>
                      <a:pt x="56232" y="18742"/>
                    </a:lnTo>
                    <a:lnTo>
                      <a:pt x="50296" y="18742"/>
                    </a:lnTo>
                    <a:lnTo>
                      <a:pt x="50296" y="12807"/>
                    </a:lnTo>
                    <a:close/>
                    <a:moveTo>
                      <a:pt x="62480" y="12807"/>
                    </a:moveTo>
                    <a:lnTo>
                      <a:pt x="62480" y="18742"/>
                    </a:lnTo>
                    <a:lnTo>
                      <a:pt x="56545" y="18742"/>
                    </a:lnTo>
                    <a:lnTo>
                      <a:pt x="56545" y="12807"/>
                    </a:lnTo>
                    <a:close/>
                    <a:moveTo>
                      <a:pt x="68727" y="12807"/>
                    </a:moveTo>
                    <a:lnTo>
                      <a:pt x="68727" y="18742"/>
                    </a:lnTo>
                    <a:lnTo>
                      <a:pt x="62792" y="18742"/>
                    </a:lnTo>
                    <a:lnTo>
                      <a:pt x="62792" y="12807"/>
                    </a:lnTo>
                    <a:close/>
                    <a:moveTo>
                      <a:pt x="74975" y="12807"/>
                    </a:moveTo>
                    <a:lnTo>
                      <a:pt x="74975" y="18742"/>
                    </a:lnTo>
                    <a:lnTo>
                      <a:pt x="69039" y="18742"/>
                    </a:lnTo>
                    <a:lnTo>
                      <a:pt x="69039" y="12807"/>
                    </a:lnTo>
                    <a:close/>
                    <a:moveTo>
                      <a:pt x="81223" y="12807"/>
                    </a:moveTo>
                    <a:lnTo>
                      <a:pt x="81223" y="18742"/>
                    </a:lnTo>
                    <a:lnTo>
                      <a:pt x="75286" y="18742"/>
                    </a:lnTo>
                    <a:lnTo>
                      <a:pt x="75286" y="12807"/>
                    </a:lnTo>
                    <a:close/>
                    <a:moveTo>
                      <a:pt x="87470" y="12807"/>
                    </a:moveTo>
                    <a:lnTo>
                      <a:pt x="87470" y="18742"/>
                    </a:lnTo>
                    <a:lnTo>
                      <a:pt x="81535" y="18742"/>
                    </a:lnTo>
                    <a:lnTo>
                      <a:pt x="81535" y="12807"/>
                    </a:lnTo>
                    <a:close/>
                    <a:moveTo>
                      <a:pt x="93720" y="12807"/>
                    </a:moveTo>
                    <a:lnTo>
                      <a:pt x="93720" y="18742"/>
                    </a:lnTo>
                    <a:lnTo>
                      <a:pt x="87784" y="18742"/>
                    </a:lnTo>
                    <a:lnTo>
                      <a:pt x="87784" y="12807"/>
                    </a:lnTo>
                    <a:close/>
                    <a:moveTo>
                      <a:pt x="99967" y="12807"/>
                    </a:moveTo>
                    <a:lnTo>
                      <a:pt x="99967" y="18742"/>
                    </a:lnTo>
                    <a:lnTo>
                      <a:pt x="94031" y="18742"/>
                    </a:lnTo>
                    <a:lnTo>
                      <a:pt x="94031" y="12807"/>
                    </a:lnTo>
                    <a:close/>
                    <a:moveTo>
                      <a:pt x="106214" y="12807"/>
                    </a:moveTo>
                    <a:lnTo>
                      <a:pt x="106214" y="18742"/>
                    </a:lnTo>
                    <a:lnTo>
                      <a:pt x="100280" y="18742"/>
                    </a:lnTo>
                    <a:lnTo>
                      <a:pt x="100280" y="12807"/>
                    </a:lnTo>
                    <a:close/>
                    <a:moveTo>
                      <a:pt x="112461" y="12807"/>
                    </a:moveTo>
                    <a:lnTo>
                      <a:pt x="112461" y="18742"/>
                    </a:lnTo>
                    <a:lnTo>
                      <a:pt x="106527" y="18742"/>
                    </a:lnTo>
                    <a:lnTo>
                      <a:pt x="106527" y="12807"/>
                    </a:lnTo>
                    <a:close/>
                    <a:moveTo>
                      <a:pt x="118710" y="12807"/>
                    </a:moveTo>
                    <a:lnTo>
                      <a:pt x="118710" y="18742"/>
                    </a:lnTo>
                    <a:lnTo>
                      <a:pt x="112774" y="18742"/>
                    </a:lnTo>
                    <a:lnTo>
                      <a:pt x="112774" y="12807"/>
                    </a:lnTo>
                    <a:close/>
                    <a:moveTo>
                      <a:pt x="124957" y="12807"/>
                    </a:moveTo>
                    <a:lnTo>
                      <a:pt x="124957" y="18742"/>
                    </a:lnTo>
                    <a:lnTo>
                      <a:pt x="119021" y="18742"/>
                    </a:lnTo>
                    <a:lnTo>
                      <a:pt x="119021" y="12807"/>
                    </a:lnTo>
                    <a:close/>
                    <a:moveTo>
                      <a:pt x="131204" y="12807"/>
                    </a:moveTo>
                    <a:lnTo>
                      <a:pt x="131204" y="18742"/>
                    </a:lnTo>
                    <a:lnTo>
                      <a:pt x="125270" y="18742"/>
                    </a:lnTo>
                    <a:lnTo>
                      <a:pt x="125270" y="12807"/>
                    </a:lnTo>
                    <a:close/>
                    <a:moveTo>
                      <a:pt x="137451" y="12807"/>
                    </a:moveTo>
                    <a:lnTo>
                      <a:pt x="137451" y="18742"/>
                    </a:lnTo>
                    <a:lnTo>
                      <a:pt x="131517" y="18742"/>
                    </a:lnTo>
                    <a:lnTo>
                      <a:pt x="131517" y="12807"/>
                    </a:lnTo>
                    <a:close/>
                    <a:moveTo>
                      <a:pt x="143702" y="12807"/>
                    </a:moveTo>
                    <a:lnTo>
                      <a:pt x="143702" y="18742"/>
                    </a:lnTo>
                    <a:lnTo>
                      <a:pt x="137766" y="18742"/>
                    </a:lnTo>
                    <a:lnTo>
                      <a:pt x="137766" y="12807"/>
                    </a:lnTo>
                    <a:close/>
                    <a:moveTo>
                      <a:pt x="149949" y="12807"/>
                    </a:moveTo>
                    <a:lnTo>
                      <a:pt x="149949" y="18742"/>
                    </a:lnTo>
                    <a:lnTo>
                      <a:pt x="144015" y="18742"/>
                    </a:lnTo>
                    <a:lnTo>
                      <a:pt x="144015" y="12807"/>
                    </a:lnTo>
                    <a:close/>
                    <a:moveTo>
                      <a:pt x="156196" y="12807"/>
                    </a:moveTo>
                    <a:lnTo>
                      <a:pt x="156196" y="18742"/>
                    </a:lnTo>
                    <a:lnTo>
                      <a:pt x="150262" y="18742"/>
                    </a:lnTo>
                    <a:lnTo>
                      <a:pt x="150262" y="12807"/>
                    </a:lnTo>
                    <a:close/>
                    <a:moveTo>
                      <a:pt x="162445" y="12807"/>
                    </a:moveTo>
                    <a:lnTo>
                      <a:pt x="162445" y="18742"/>
                    </a:lnTo>
                    <a:lnTo>
                      <a:pt x="156509" y="18742"/>
                    </a:lnTo>
                    <a:lnTo>
                      <a:pt x="156509" y="12807"/>
                    </a:lnTo>
                    <a:close/>
                    <a:moveTo>
                      <a:pt x="168692" y="12807"/>
                    </a:moveTo>
                    <a:lnTo>
                      <a:pt x="168692" y="18742"/>
                    </a:lnTo>
                    <a:lnTo>
                      <a:pt x="162756" y="18742"/>
                    </a:lnTo>
                    <a:lnTo>
                      <a:pt x="162756" y="12807"/>
                    </a:lnTo>
                    <a:close/>
                    <a:moveTo>
                      <a:pt x="174939" y="12807"/>
                    </a:moveTo>
                    <a:lnTo>
                      <a:pt x="174939" y="18742"/>
                    </a:lnTo>
                    <a:lnTo>
                      <a:pt x="169005" y="18742"/>
                    </a:lnTo>
                    <a:lnTo>
                      <a:pt x="169005" y="12807"/>
                    </a:lnTo>
                    <a:close/>
                    <a:moveTo>
                      <a:pt x="181186" y="12807"/>
                    </a:moveTo>
                    <a:lnTo>
                      <a:pt x="181186" y="18742"/>
                    </a:lnTo>
                    <a:lnTo>
                      <a:pt x="175252" y="18742"/>
                    </a:lnTo>
                    <a:lnTo>
                      <a:pt x="175252" y="12807"/>
                    </a:lnTo>
                    <a:close/>
                    <a:moveTo>
                      <a:pt x="187435" y="12807"/>
                    </a:moveTo>
                    <a:lnTo>
                      <a:pt x="187435" y="18742"/>
                    </a:lnTo>
                    <a:lnTo>
                      <a:pt x="181499" y="18742"/>
                    </a:lnTo>
                    <a:lnTo>
                      <a:pt x="181499" y="12807"/>
                    </a:lnTo>
                    <a:close/>
                    <a:moveTo>
                      <a:pt x="193684" y="12807"/>
                    </a:moveTo>
                    <a:lnTo>
                      <a:pt x="193684" y="18742"/>
                    </a:lnTo>
                    <a:lnTo>
                      <a:pt x="187749" y="18742"/>
                    </a:lnTo>
                    <a:lnTo>
                      <a:pt x="187749" y="12807"/>
                    </a:lnTo>
                    <a:close/>
                    <a:moveTo>
                      <a:pt x="199931" y="12807"/>
                    </a:moveTo>
                    <a:lnTo>
                      <a:pt x="199931" y="18742"/>
                    </a:lnTo>
                    <a:lnTo>
                      <a:pt x="193996" y="18742"/>
                    </a:lnTo>
                    <a:lnTo>
                      <a:pt x="193996" y="12807"/>
                    </a:lnTo>
                    <a:close/>
                    <a:moveTo>
                      <a:pt x="206180" y="12807"/>
                    </a:moveTo>
                    <a:lnTo>
                      <a:pt x="206180" y="18742"/>
                    </a:lnTo>
                    <a:lnTo>
                      <a:pt x="200244" y="18742"/>
                    </a:lnTo>
                    <a:lnTo>
                      <a:pt x="200244" y="12807"/>
                    </a:lnTo>
                    <a:close/>
                    <a:moveTo>
                      <a:pt x="212427" y="12807"/>
                    </a:moveTo>
                    <a:lnTo>
                      <a:pt x="212427" y="18742"/>
                    </a:lnTo>
                    <a:lnTo>
                      <a:pt x="206491" y="18742"/>
                    </a:lnTo>
                    <a:lnTo>
                      <a:pt x="206491" y="12807"/>
                    </a:lnTo>
                    <a:close/>
                    <a:moveTo>
                      <a:pt x="218674" y="12807"/>
                    </a:moveTo>
                    <a:lnTo>
                      <a:pt x="218674" y="18742"/>
                    </a:lnTo>
                    <a:lnTo>
                      <a:pt x="212739" y="18742"/>
                    </a:lnTo>
                    <a:lnTo>
                      <a:pt x="212739" y="12807"/>
                    </a:lnTo>
                    <a:close/>
                    <a:moveTo>
                      <a:pt x="224921" y="12807"/>
                    </a:moveTo>
                    <a:lnTo>
                      <a:pt x="224921" y="18742"/>
                    </a:lnTo>
                    <a:lnTo>
                      <a:pt x="218987" y="18742"/>
                    </a:lnTo>
                    <a:lnTo>
                      <a:pt x="218987" y="12807"/>
                    </a:lnTo>
                    <a:close/>
                    <a:moveTo>
                      <a:pt x="231170" y="12807"/>
                    </a:moveTo>
                    <a:lnTo>
                      <a:pt x="231170" y="18742"/>
                    </a:lnTo>
                    <a:lnTo>
                      <a:pt x="225234" y="18742"/>
                    </a:lnTo>
                    <a:lnTo>
                      <a:pt x="225234" y="12807"/>
                    </a:lnTo>
                    <a:close/>
                    <a:moveTo>
                      <a:pt x="237417" y="12807"/>
                    </a:moveTo>
                    <a:lnTo>
                      <a:pt x="237417" y="18742"/>
                    </a:lnTo>
                    <a:lnTo>
                      <a:pt x="231481" y="18742"/>
                    </a:lnTo>
                    <a:lnTo>
                      <a:pt x="231481" y="12807"/>
                    </a:lnTo>
                    <a:close/>
                    <a:moveTo>
                      <a:pt x="243664" y="12807"/>
                    </a:moveTo>
                    <a:lnTo>
                      <a:pt x="243664" y="18742"/>
                    </a:lnTo>
                    <a:lnTo>
                      <a:pt x="237729" y="18742"/>
                    </a:lnTo>
                    <a:lnTo>
                      <a:pt x="237729" y="12807"/>
                    </a:lnTo>
                    <a:close/>
                    <a:moveTo>
                      <a:pt x="249914" y="12807"/>
                    </a:moveTo>
                    <a:lnTo>
                      <a:pt x="249914" y="18742"/>
                    </a:lnTo>
                    <a:lnTo>
                      <a:pt x="243978" y="18742"/>
                    </a:lnTo>
                    <a:lnTo>
                      <a:pt x="243978" y="12807"/>
                    </a:lnTo>
                    <a:close/>
                    <a:moveTo>
                      <a:pt x="256161" y="12807"/>
                    </a:moveTo>
                    <a:lnTo>
                      <a:pt x="256161" y="18742"/>
                    </a:lnTo>
                    <a:lnTo>
                      <a:pt x="250225" y="18742"/>
                    </a:lnTo>
                    <a:lnTo>
                      <a:pt x="250225" y="12807"/>
                    </a:lnTo>
                    <a:close/>
                    <a:moveTo>
                      <a:pt x="262409" y="12807"/>
                    </a:moveTo>
                    <a:lnTo>
                      <a:pt x="262409" y="18742"/>
                    </a:lnTo>
                    <a:lnTo>
                      <a:pt x="256474" y="18742"/>
                    </a:lnTo>
                    <a:lnTo>
                      <a:pt x="256474" y="12807"/>
                    </a:lnTo>
                    <a:close/>
                    <a:moveTo>
                      <a:pt x="268656" y="12807"/>
                    </a:moveTo>
                    <a:lnTo>
                      <a:pt x="268656" y="18742"/>
                    </a:lnTo>
                    <a:lnTo>
                      <a:pt x="262721" y="18742"/>
                    </a:lnTo>
                    <a:lnTo>
                      <a:pt x="262721" y="12807"/>
                    </a:lnTo>
                    <a:close/>
                    <a:moveTo>
                      <a:pt x="274904" y="12807"/>
                    </a:moveTo>
                    <a:lnTo>
                      <a:pt x="274904" y="18742"/>
                    </a:lnTo>
                    <a:lnTo>
                      <a:pt x="268968" y="18742"/>
                    </a:lnTo>
                    <a:lnTo>
                      <a:pt x="268968" y="12807"/>
                    </a:lnTo>
                    <a:close/>
                    <a:moveTo>
                      <a:pt x="6251" y="19054"/>
                    </a:moveTo>
                    <a:lnTo>
                      <a:pt x="6251" y="24990"/>
                    </a:lnTo>
                    <a:lnTo>
                      <a:pt x="315" y="24990"/>
                    </a:lnTo>
                    <a:lnTo>
                      <a:pt x="315" y="19054"/>
                    </a:lnTo>
                    <a:close/>
                    <a:moveTo>
                      <a:pt x="12498" y="19054"/>
                    </a:moveTo>
                    <a:lnTo>
                      <a:pt x="12498" y="24990"/>
                    </a:lnTo>
                    <a:lnTo>
                      <a:pt x="6562" y="24990"/>
                    </a:lnTo>
                    <a:lnTo>
                      <a:pt x="6562" y="19054"/>
                    </a:lnTo>
                    <a:close/>
                    <a:moveTo>
                      <a:pt x="18745" y="19054"/>
                    </a:moveTo>
                    <a:lnTo>
                      <a:pt x="18745" y="24990"/>
                    </a:lnTo>
                    <a:lnTo>
                      <a:pt x="12810" y="24990"/>
                    </a:lnTo>
                    <a:lnTo>
                      <a:pt x="12810" y="19054"/>
                    </a:lnTo>
                    <a:close/>
                    <a:moveTo>
                      <a:pt x="24992" y="19054"/>
                    </a:moveTo>
                    <a:lnTo>
                      <a:pt x="24992" y="24990"/>
                    </a:lnTo>
                    <a:lnTo>
                      <a:pt x="19058" y="24990"/>
                    </a:lnTo>
                    <a:lnTo>
                      <a:pt x="19058" y="19054"/>
                    </a:lnTo>
                    <a:close/>
                    <a:moveTo>
                      <a:pt x="31241" y="19054"/>
                    </a:moveTo>
                    <a:lnTo>
                      <a:pt x="31241" y="24990"/>
                    </a:lnTo>
                    <a:lnTo>
                      <a:pt x="25305" y="24990"/>
                    </a:lnTo>
                    <a:lnTo>
                      <a:pt x="25305" y="19054"/>
                    </a:lnTo>
                    <a:close/>
                    <a:moveTo>
                      <a:pt x="37489" y="19054"/>
                    </a:moveTo>
                    <a:lnTo>
                      <a:pt x="37489" y="24990"/>
                    </a:lnTo>
                    <a:lnTo>
                      <a:pt x="31553" y="24990"/>
                    </a:lnTo>
                    <a:lnTo>
                      <a:pt x="31553" y="19054"/>
                    </a:lnTo>
                    <a:close/>
                    <a:moveTo>
                      <a:pt x="43737" y="19054"/>
                    </a:moveTo>
                    <a:lnTo>
                      <a:pt x="43737" y="24990"/>
                    </a:lnTo>
                    <a:lnTo>
                      <a:pt x="37802" y="24990"/>
                    </a:lnTo>
                    <a:lnTo>
                      <a:pt x="37802" y="19054"/>
                    </a:lnTo>
                    <a:close/>
                    <a:moveTo>
                      <a:pt x="49985" y="19054"/>
                    </a:moveTo>
                    <a:lnTo>
                      <a:pt x="49985" y="24990"/>
                    </a:lnTo>
                    <a:lnTo>
                      <a:pt x="44049" y="24990"/>
                    </a:lnTo>
                    <a:lnTo>
                      <a:pt x="44049" y="19054"/>
                    </a:lnTo>
                    <a:close/>
                    <a:moveTo>
                      <a:pt x="56232" y="19054"/>
                    </a:moveTo>
                    <a:lnTo>
                      <a:pt x="56232" y="24990"/>
                    </a:lnTo>
                    <a:lnTo>
                      <a:pt x="50296" y="24990"/>
                    </a:lnTo>
                    <a:lnTo>
                      <a:pt x="50296" y="19054"/>
                    </a:lnTo>
                    <a:close/>
                    <a:moveTo>
                      <a:pt x="62480" y="19054"/>
                    </a:moveTo>
                    <a:lnTo>
                      <a:pt x="62480" y="24990"/>
                    </a:lnTo>
                    <a:lnTo>
                      <a:pt x="56545" y="24990"/>
                    </a:lnTo>
                    <a:lnTo>
                      <a:pt x="56545" y="19054"/>
                    </a:lnTo>
                    <a:close/>
                    <a:moveTo>
                      <a:pt x="68727" y="19054"/>
                    </a:moveTo>
                    <a:lnTo>
                      <a:pt x="68727" y="24990"/>
                    </a:lnTo>
                    <a:lnTo>
                      <a:pt x="62792" y="24990"/>
                    </a:lnTo>
                    <a:lnTo>
                      <a:pt x="62792" y="19054"/>
                    </a:lnTo>
                    <a:close/>
                    <a:moveTo>
                      <a:pt x="74975" y="19054"/>
                    </a:moveTo>
                    <a:lnTo>
                      <a:pt x="74975" y="24990"/>
                    </a:lnTo>
                    <a:lnTo>
                      <a:pt x="69039" y="24990"/>
                    </a:lnTo>
                    <a:lnTo>
                      <a:pt x="69039" y="19054"/>
                    </a:lnTo>
                    <a:close/>
                    <a:moveTo>
                      <a:pt x="81223" y="19054"/>
                    </a:moveTo>
                    <a:lnTo>
                      <a:pt x="81223" y="24990"/>
                    </a:lnTo>
                    <a:lnTo>
                      <a:pt x="75286" y="24990"/>
                    </a:lnTo>
                    <a:lnTo>
                      <a:pt x="75286" y="19054"/>
                    </a:lnTo>
                    <a:close/>
                    <a:moveTo>
                      <a:pt x="87470" y="19054"/>
                    </a:moveTo>
                    <a:lnTo>
                      <a:pt x="87470" y="24990"/>
                    </a:lnTo>
                    <a:lnTo>
                      <a:pt x="81535" y="24990"/>
                    </a:lnTo>
                    <a:lnTo>
                      <a:pt x="81535" y="19054"/>
                    </a:lnTo>
                    <a:close/>
                    <a:moveTo>
                      <a:pt x="93720" y="19054"/>
                    </a:moveTo>
                    <a:lnTo>
                      <a:pt x="93720" y="24990"/>
                    </a:lnTo>
                    <a:lnTo>
                      <a:pt x="87784" y="24990"/>
                    </a:lnTo>
                    <a:lnTo>
                      <a:pt x="87784" y="19054"/>
                    </a:lnTo>
                    <a:close/>
                    <a:moveTo>
                      <a:pt x="99967" y="19054"/>
                    </a:moveTo>
                    <a:lnTo>
                      <a:pt x="99967" y="24990"/>
                    </a:lnTo>
                    <a:lnTo>
                      <a:pt x="94031" y="24990"/>
                    </a:lnTo>
                    <a:lnTo>
                      <a:pt x="94031" y="19054"/>
                    </a:lnTo>
                    <a:close/>
                    <a:moveTo>
                      <a:pt x="106214" y="19054"/>
                    </a:moveTo>
                    <a:lnTo>
                      <a:pt x="106214" y="24990"/>
                    </a:lnTo>
                    <a:lnTo>
                      <a:pt x="100280" y="24990"/>
                    </a:lnTo>
                    <a:lnTo>
                      <a:pt x="100280" y="19054"/>
                    </a:lnTo>
                    <a:close/>
                    <a:moveTo>
                      <a:pt x="112461" y="19054"/>
                    </a:moveTo>
                    <a:lnTo>
                      <a:pt x="112461" y="24990"/>
                    </a:lnTo>
                    <a:lnTo>
                      <a:pt x="106527" y="24990"/>
                    </a:lnTo>
                    <a:lnTo>
                      <a:pt x="106527" y="19054"/>
                    </a:lnTo>
                    <a:close/>
                    <a:moveTo>
                      <a:pt x="118710" y="19054"/>
                    </a:moveTo>
                    <a:lnTo>
                      <a:pt x="118710" y="24990"/>
                    </a:lnTo>
                    <a:lnTo>
                      <a:pt x="112774" y="24990"/>
                    </a:lnTo>
                    <a:lnTo>
                      <a:pt x="112774" y="19054"/>
                    </a:lnTo>
                    <a:close/>
                    <a:moveTo>
                      <a:pt x="124957" y="19054"/>
                    </a:moveTo>
                    <a:lnTo>
                      <a:pt x="124957" y="24990"/>
                    </a:lnTo>
                    <a:lnTo>
                      <a:pt x="119021" y="24990"/>
                    </a:lnTo>
                    <a:lnTo>
                      <a:pt x="119021" y="19054"/>
                    </a:lnTo>
                    <a:close/>
                    <a:moveTo>
                      <a:pt x="131204" y="19054"/>
                    </a:moveTo>
                    <a:lnTo>
                      <a:pt x="131204" y="24990"/>
                    </a:lnTo>
                    <a:lnTo>
                      <a:pt x="125270" y="24990"/>
                    </a:lnTo>
                    <a:lnTo>
                      <a:pt x="125270" y="19054"/>
                    </a:lnTo>
                    <a:close/>
                    <a:moveTo>
                      <a:pt x="137451" y="19054"/>
                    </a:moveTo>
                    <a:lnTo>
                      <a:pt x="137451" y="24990"/>
                    </a:lnTo>
                    <a:lnTo>
                      <a:pt x="131517" y="24990"/>
                    </a:lnTo>
                    <a:lnTo>
                      <a:pt x="131517" y="19054"/>
                    </a:lnTo>
                    <a:close/>
                    <a:moveTo>
                      <a:pt x="143702" y="19054"/>
                    </a:moveTo>
                    <a:lnTo>
                      <a:pt x="143702" y="24990"/>
                    </a:lnTo>
                    <a:lnTo>
                      <a:pt x="137766" y="24990"/>
                    </a:lnTo>
                    <a:lnTo>
                      <a:pt x="137766" y="19054"/>
                    </a:lnTo>
                    <a:close/>
                    <a:moveTo>
                      <a:pt x="149949" y="19054"/>
                    </a:moveTo>
                    <a:lnTo>
                      <a:pt x="149949" y="24990"/>
                    </a:lnTo>
                    <a:lnTo>
                      <a:pt x="144015" y="24990"/>
                    </a:lnTo>
                    <a:lnTo>
                      <a:pt x="144015" y="19054"/>
                    </a:lnTo>
                    <a:close/>
                    <a:moveTo>
                      <a:pt x="156196" y="19054"/>
                    </a:moveTo>
                    <a:lnTo>
                      <a:pt x="156196" y="24990"/>
                    </a:lnTo>
                    <a:lnTo>
                      <a:pt x="150262" y="24990"/>
                    </a:lnTo>
                    <a:lnTo>
                      <a:pt x="150262" y="19054"/>
                    </a:lnTo>
                    <a:close/>
                    <a:moveTo>
                      <a:pt x="162445" y="19054"/>
                    </a:moveTo>
                    <a:lnTo>
                      <a:pt x="162445" y="24990"/>
                    </a:lnTo>
                    <a:lnTo>
                      <a:pt x="156509" y="24990"/>
                    </a:lnTo>
                    <a:lnTo>
                      <a:pt x="156509" y="19054"/>
                    </a:lnTo>
                    <a:close/>
                    <a:moveTo>
                      <a:pt x="168692" y="19054"/>
                    </a:moveTo>
                    <a:lnTo>
                      <a:pt x="168692" y="24990"/>
                    </a:lnTo>
                    <a:lnTo>
                      <a:pt x="162756" y="24990"/>
                    </a:lnTo>
                    <a:lnTo>
                      <a:pt x="162756" y="19054"/>
                    </a:lnTo>
                    <a:close/>
                    <a:moveTo>
                      <a:pt x="174939" y="19054"/>
                    </a:moveTo>
                    <a:lnTo>
                      <a:pt x="174939" y="24990"/>
                    </a:lnTo>
                    <a:lnTo>
                      <a:pt x="169005" y="24990"/>
                    </a:lnTo>
                    <a:lnTo>
                      <a:pt x="169005" y="19054"/>
                    </a:lnTo>
                    <a:close/>
                    <a:moveTo>
                      <a:pt x="181186" y="19054"/>
                    </a:moveTo>
                    <a:lnTo>
                      <a:pt x="181186" y="24990"/>
                    </a:lnTo>
                    <a:lnTo>
                      <a:pt x="175252" y="24990"/>
                    </a:lnTo>
                    <a:lnTo>
                      <a:pt x="175252" y="19054"/>
                    </a:lnTo>
                    <a:close/>
                    <a:moveTo>
                      <a:pt x="187435" y="19054"/>
                    </a:moveTo>
                    <a:lnTo>
                      <a:pt x="187435" y="24990"/>
                    </a:lnTo>
                    <a:lnTo>
                      <a:pt x="181499" y="24990"/>
                    </a:lnTo>
                    <a:lnTo>
                      <a:pt x="181499" y="19054"/>
                    </a:lnTo>
                    <a:close/>
                    <a:moveTo>
                      <a:pt x="193684" y="19054"/>
                    </a:moveTo>
                    <a:lnTo>
                      <a:pt x="193684" y="24990"/>
                    </a:lnTo>
                    <a:lnTo>
                      <a:pt x="187749" y="24990"/>
                    </a:lnTo>
                    <a:lnTo>
                      <a:pt x="187749" y="19054"/>
                    </a:lnTo>
                    <a:close/>
                    <a:moveTo>
                      <a:pt x="199931" y="19054"/>
                    </a:moveTo>
                    <a:lnTo>
                      <a:pt x="199931" y="24990"/>
                    </a:lnTo>
                    <a:lnTo>
                      <a:pt x="193996" y="24990"/>
                    </a:lnTo>
                    <a:lnTo>
                      <a:pt x="193996" y="19054"/>
                    </a:lnTo>
                    <a:close/>
                    <a:moveTo>
                      <a:pt x="206180" y="19054"/>
                    </a:moveTo>
                    <a:lnTo>
                      <a:pt x="206180" y="24990"/>
                    </a:lnTo>
                    <a:lnTo>
                      <a:pt x="200244" y="24990"/>
                    </a:lnTo>
                    <a:lnTo>
                      <a:pt x="200244" y="19054"/>
                    </a:lnTo>
                    <a:close/>
                    <a:moveTo>
                      <a:pt x="212427" y="19054"/>
                    </a:moveTo>
                    <a:lnTo>
                      <a:pt x="212427" y="24990"/>
                    </a:lnTo>
                    <a:lnTo>
                      <a:pt x="206491" y="24990"/>
                    </a:lnTo>
                    <a:lnTo>
                      <a:pt x="206491" y="19054"/>
                    </a:lnTo>
                    <a:close/>
                    <a:moveTo>
                      <a:pt x="218674" y="19054"/>
                    </a:moveTo>
                    <a:lnTo>
                      <a:pt x="218674" y="24990"/>
                    </a:lnTo>
                    <a:lnTo>
                      <a:pt x="212739" y="24990"/>
                    </a:lnTo>
                    <a:lnTo>
                      <a:pt x="212739" y="19054"/>
                    </a:lnTo>
                    <a:close/>
                    <a:moveTo>
                      <a:pt x="224921" y="19054"/>
                    </a:moveTo>
                    <a:lnTo>
                      <a:pt x="224921" y="24990"/>
                    </a:lnTo>
                    <a:lnTo>
                      <a:pt x="218987" y="24990"/>
                    </a:lnTo>
                    <a:lnTo>
                      <a:pt x="218987" y="19054"/>
                    </a:lnTo>
                    <a:close/>
                    <a:moveTo>
                      <a:pt x="231170" y="19054"/>
                    </a:moveTo>
                    <a:lnTo>
                      <a:pt x="231170" y="24990"/>
                    </a:lnTo>
                    <a:lnTo>
                      <a:pt x="225234" y="24990"/>
                    </a:lnTo>
                    <a:lnTo>
                      <a:pt x="225234" y="19054"/>
                    </a:lnTo>
                    <a:close/>
                    <a:moveTo>
                      <a:pt x="237417" y="19054"/>
                    </a:moveTo>
                    <a:lnTo>
                      <a:pt x="237417" y="24990"/>
                    </a:lnTo>
                    <a:lnTo>
                      <a:pt x="231481" y="24990"/>
                    </a:lnTo>
                    <a:lnTo>
                      <a:pt x="231481" y="19054"/>
                    </a:lnTo>
                    <a:close/>
                    <a:moveTo>
                      <a:pt x="243664" y="19054"/>
                    </a:moveTo>
                    <a:lnTo>
                      <a:pt x="243664" y="24990"/>
                    </a:lnTo>
                    <a:lnTo>
                      <a:pt x="237729" y="24990"/>
                    </a:lnTo>
                    <a:lnTo>
                      <a:pt x="237729" y="19054"/>
                    </a:lnTo>
                    <a:close/>
                    <a:moveTo>
                      <a:pt x="249911" y="19054"/>
                    </a:moveTo>
                    <a:lnTo>
                      <a:pt x="249911" y="24990"/>
                    </a:lnTo>
                    <a:lnTo>
                      <a:pt x="243977" y="24990"/>
                    </a:lnTo>
                    <a:lnTo>
                      <a:pt x="243977" y="19054"/>
                    </a:lnTo>
                    <a:close/>
                    <a:moveTo>
                      <a:pt x="256161" y="19054"/>
                    </a:moveTo>
                    <a:lnTo>
                      <a:pt x="256161" y="24990"/>
                    </a:lnTo>
                    <a:lnTo>
                      <a:pt x="250225" y="24990"/>
                    </a:lnTo>
                    <a:lnTo>
                      <a:pt x="250225" y="19054"/>
                    </a:lnTo>
                    <a:close/>
                    <a:moveTo>
                      <a:pt x="262409" y="19054"/>
                    </a:moveTo>
                    <a:lnTo>
                      <a:pt x="262409" y="24990"/>
                    </a:lnTo>
                    <a:lnTo>
                      <a:pt x="256474" y="24990"/>
                    </a:lnTo>
                    <a:lnTo>
                      <a:pt x="256474" y="19054"/>
                    </a:lnTo>
                    <a:close/>
                    <a:moveTo>
                      <a:pt x="268656" y="19054"/>
                    </a:moveTo>
                    <a:lnTo>
                      <a:pt x="268656" y="24990"/>
                    </a:lnTo>
                    <a:lnTo>
                      <a:pt x="262721" y="24990"/>
                    </a:lnTo>
                    <a:lnTo>
                      <a:pt x="262721" y="19054"/>
                    </a:lnTo>
                    <a:close/>
                    <a:moveTo>
                      <a:pt x="274904" y="19054"/>
                    </a:moveTo>
                    <a:lnTo>
                      <a:pt x="274904" y="24990"/>
                    </a:lnTo>
                    <a:lnTo>
                      <a:pt x="268968" y="24990"/>
                    </a:lnTo>
                    <a:lnTo>
                      <a:pt x="268968" y="19054"/>
                    </a:lnTo>
                    <a:close/>
                    <a:moveTo>
                      <a:pt x="6251" y="25301"/>
                    </a:moveTo>
                    <a:lnTo>
                      <a:pt x="6251" y="31237"/>
                    </a:lnTo>
                    <a:lnTo>
                      <a:pt x="315" y="31237"/>
                    </a:lnTo>
                    <a:lnTo>
                      <a:pt x="315" y="25301"/>
                    </a:lnTo>
                    <a:close/>
                    <a:moveTo>
                      <a:pt x="12498" y="25301"/>
                    </a:moveTo>
                    <a:lnTo>
                      <a:pt x="12498" y="31237"/>
                    </a:lnTo>
                    <a:lnTo>
                      <a:pt x="6562" y="31237"/>
                    </a:lnTo>
                    <a:lnTo>
                      <a:pt x="6562" y="25301"/>
                    </a:lnTo>
                    <a:close/>
                    <a:moveTo>
                      <a:pt x="18745" y="25301"/>
                    </a:moveTo>
                    <a:lnTo>
                      <a:pt x="18745" y="31237"/>
                    </a:lnTo>
                    <a:lnTo>
                      <a:pt x="12810" y="31237"/>
                    </a:lnTo>
                    <a:lnTo>
                      <a:pt x="12810" y="25301"/>
                    </a:lnTo>
                    <a:close/>
                    <a:moveTo>
                      <a:pt x="24992" y="25301"/>
                    </a:moveTo>
                    <a:lnTo>
                      <a:pt x="24992" y="31237"/>
                    </a:lnTo>
                    <a:lnTo>
                      <a:pt x="19058" y="31237"/>
                    </a:lnTo>
                    <a:lnTo>
                      <a:pt x="19058" y="25301"/>
                    </a:lnTo>
                    <a:close/>
                    <a:moveTo>
                      <a:pt x="31241" y="25301"/>
                    </a:moveTo>
                    <a:lnTo>
                      <a:pt x="31241" y="31237"/>
                    </a:lnTo>
                    <a:lnTo>
                      <a:pt x="25305" y="31237"/>
                    </a:lnTo>
                    <a:lnTo>
                      <a:pt x="25305" y="25301"/>
                    </a:lnTo>
                    <a:close/>
                    <a:moveTo>
                      <a:pt x="37489" y="25301"/>
                    </a:moveTo>
                    <a:lnTo>
                      <a:pt x="37489" y="31237"/>
                    </a:lnTo>
                    <a:lnTo>
                      <a:pt x="31553" y="31237"/>
                    </a:lnTo>
                    <a:lnTo>
                      <a:pt x="31553" y="25301"/>
                    </a:lnTo>
                    <a:close/>
                    <a:moveTo>
                      <a:pt x="43737" y="25301"/>
                    </a:moveTo>
                    <a:lnTo>
                      <a:pt x="43737" y="31237"/>
                    </a:lnTo>
                    <a:lnTo>
                      <a:pt x="37802" y="31237"/>
                    </a:lnTo>
                    <a:lnTo>
                      <a:pt x="37802" y="25301"/>
                    </a:lnTo>
                    <a:close/>
                    <a:moveTo>
                      <a:pt x="49985" y="25301"/>
                    </a:moveTo>
                    <a:lnTo>
                      <a:pt x="49985" y="31237"/>
                    </a:lnTo>
                    <a:lnTo>
                      <a:pt x="44049" y="31237"/>
                    </a:lnTo>
                    <a:lnTo>
                      <a:pt x="44049" y="25301"/>
                    </a:lnTo>
                    <a:close/>
                    <a:moveTo>
                      <a:pt x="56232" y="25301"/>
                    </a:moveTo>
                    <a:lnTo>
                      <a:pt x="56232" y="31237"/>
                    </a:lnTo>
                    <a:lnTo>
                      <a:pt x="50296" y="31237"/>
                    </a:lnTo>
                    <a:lnTo>
                      <a:pt x="50296" y="25301"/>
                    </a:lnTo>
                    <a:close/>
                    <a:moveTo>
                      <a:pt x="62480" y="25301"/>
                    </a:moveTo>
                    <a:lnTo>
                      <a:pt x="62480" y="31237"/>
                    </a:lnTo>
                    <a:lnTo>
                      <a:pt x="56545" y="31237"/>
                    </a:lnTo>
                    <a:lnTo>
                      <a:pt x="56545" y="25301"/>
                    </a:lnTo>
                    <a:close/>
                    <a:moveTo>
                      <a:pt x="68727" y="25301"/>
                    </a:moveTo>
                    <a:lnTo>
                      <a:pt x="68727" y="31237"/>
                    </a:lnTo>
                    <a:lnTo>
                      <a:pt x="62792" y="31237"/>
                    </a:lnTo>
                    <a:lnTo>
                      <a:pt x="62792" y="25301"/>
                    </a:lnTo>
                    <a:close/>
                    <a:moveTo>
                      <a:pt x="74975" y="25301"/>
                    </a:moveTo>
                    <a:lnTo>
                      <a:pt x="74975" y="31237"/>
                    </a:lnTo>
                    <a:lnTo>
                      <a:pt x="69039" y="31237"/>
                    </a:lnTo>
                    <a:lnTo>
                      <a:pt x="69039" y="25301"/>
                    </a:lnTo>
                    <a:close/>
                    <a:moveTo>
                      <a:pt x="81223" y="25301"/>
                    </a:moveTo>
                    <a:lnTo>
                      <a:pt x="81223" y="31237"/>
                    </a:lnTo>
                    <a:lnTo>
                      <a:pt x="75286" y="31237"/>
                    </a:lnTo>
                    <a:lnTo>
                      <a:pt x="75286" y="25301"/>
                    </a:lnTo>
                    <a:close/>
                    <a:moveTo>
                      <a:pt x="87470" y="25301"/>
                    </a:moveTo>
                    <a:lnTo>
                      <a:pt x="87470" y="31237"/>
                    </a:lnTo>
                    <a:lnTo>
                      <a:pt x="81535" y="31237"/>
                    </a:lnTo>
                    <a:lnTo>
                      <a:pt x="81535" y="25301"/>
                    </a:lnTo>
                    <a:close/>
                    <a:moveTo>
                      <a:pt x="93720" y="25301"/>
                    </a:moveTo>
                    <a:lnTo>
                      <a:pt x="93720" y="31237"/>
                    </a:lnTo>
                    <a:lnTo>
                      <a:pt x="87784" y="31237"/>
                    </a:lnTo>
                    <a:lnTo>
                      <a:pt x="87784" y="25301"/>
                    </a:lnTo>
                    <a:close/>
                    <a:moveTo>
                      <a:pt x="99967" y="25301"/>
                    </a:moveTo>
                    <a:lnTo>
                      <a:pt x="99967" y="31237"/>
                    </a:lnTo>
                    <a:lnTo>
                      <a:pt x="94031" y="31237"/>
                    </a:lnTo>
                    <a:lnTo>
                      <a:pt x="94031" y="25301"/>
                    </a:lnTo>
                    <a:close/>
                    <a:moveTo>
                      <a:pt x="106214" y="25301"/>
                    </a:moveTo>
                    <a:lnTo>
                      <a:pt x="106214" y="31237"/>
                    </a:lnTo>
                    <a:lnTo>
                      <a:pt x="100280" y="31237"/>
                    </a:lnTo>
                    <a:lnTo>
                      <a:pt x="100280" y="25301"/>
                    </a:lnTo>
                    <a:close/>
                    <a:moveTo>
                      <a:pt x="112461" y="25301"/>
                    </a:moveTo>
                    <a:lnTo>
                      <a:pt x="112461" y="31237"/>
                    </a:lnTo>
                    <a:lnTo>
                      <a:pt x="106527" y="31237"/>
                    </a:lnTo>
                    <a:lnTo>
                      <a:pt x="106527" y="25301"/>
                    </a:lnTo>
                    <a:close/>
                    <a:moveTo>
                      <a:pt x="118710" y="25301"/>
                    </a:moveTo>
                    <a:lnTo>
                      <a:pt x="118710" y="31237"/>
                    </a:lnTo>
                    <a:lnTo>
                      <a:pt x="112774" y="31237"/>
                    </a:lnTo>
                    <a:lnTo>
                      <a:pt x="112774" y="25301"/>
                    </a:lnTo>
                    <a:close/>
                    <a:moveTo>
                      <a:pt x="124957" y="25301"/>
                    </a:moveTo>
                    <a:lnTo>
                      <a:pt x="124957" y="31237"/>
                    </a:lnTo>
                    <a:lnTo>
                      <a:pt x="119021" y="31237"/>
                    </a:lnTo>
                    <a:lnTo>
                      <a:pt x="119021" y="25301"/>
                    </a:lnTo>
                    <a:close/>
                    <a:moveTo>
                      <a:pt x="131204" y="25301"/>
                    </a:moveTo>
                    <a:lnTo>
                      <a:pt x="131204" y="31237"/>
                    </a:lnTo>
                    <a:lnTo>
                      <a:pt x="125270" y="31237"/>
                    </a:lnTo>
                    <a:lnTo>
                      <a:pt x="125270" y="25301"/>
                    </a:lnTo>
                    <a:close/>
                    <a:moveTo>
                      <a:pt x="137451" y="25301"/>
                    </a:moveTo>
                    <a:lnTo>
                      <a:pt x="137451" y="31237"/>
                    </a:lnTo>
                    <a:lnTo>
                      <a:pt x="131517" y="31237"/>
                    </a:lnTo>
                    <a:lnTo>
                      <a:pt x="131517" y="25301"/>
                    </a:lnTo>
                    <a:close/>
                    <a:moveTo>
                      <a:pt x="143702" y="25301"/>
                    </a:moveTo>
                    <a:lnTo>
                      <a:pt x="143702" y="31237"/>
                    </a:lnTo>
                    <a:lnTo>
                      <a:pt x="137766" y="31237"/>
                    </a:lnTo>
                    <a:lnTo>
                      <a:pt x="137766" y="25301"/>
                    </a:lnTo>
                    <a:close/>
                    <a:moveTo>
                      <a:pt x="149949" y="25301"/>
                    </a:moveTo>
                    <a:lnTo>
                      <a:pt x="149949" y="31237"/>
                    </a:lnTo>
                    <a:lnTo>
                      <a:pt x="144015" y="31237"/>
                    </a:lnTo>
                    <a:lnTo>
                      <a:pt x="144015" y="25301"/>
                    </a:lnTo>
                    <a:close/>
                    <a:moveTo>
                      <a:pt x="156196" y="25301"/>
                    </a:moveTo>
                    <a:lnTo>
                      <a:pt x="156196" y="31237"/>
                    </a:lnTo>
                    <a:lnTo>
                      <a:pt x="150262" y="31237"/>
                    </a:lnTo>
                    <a:lnTo>
                      <a:pt x="150262" y="25301"/>
                    </a:lnTo>
                    <a:close/>
                    <a:moveTo>
                      <a:pt x="162445" y="25301"/>
                    </a:moveTo>
                    <a:lnTo>
                      <a:pt x="162445" y="31237"/>
                    </a:lnTo>
                    <a:lnTo>
                      <a:pt x="156509" y="31237"/>
                    </a:lnTo>
                    <a:lnTo>
                      <a:pt x="156509" y="25301"/>
                    </a:lnTo>
                    <a:close/>
                    <a:moveTo>
                      <a:pt x="168692" y="25301"/>
                    </a:moveTo>
                    <a:lnTo>
                      <a:pt x="168692" y="31237"/>
                    </a:lnTo>
                    <a:lnTo>
                      <a:pt x="162756" y="31237"/>
                    </a:lnTo>
                    <a:lnTo>
                      <a:pt x="162756" y="25301"/>
                    </a:lnTo>
                    <a:close/>
                    <a:moveTo>
                      <a:pt x="174939" y="25301"/>
                    </a:moveTo>
                    <a:lnTo>
                      <a:pt x="174939" y="31237"/>
                    </a:lnTo>
                    <a:lnTo>
                      <a:pt x="169005" y="31237"/>
                    </a:lnTo>
                    <a:lnTo>
                      <a:pt x="169005" y="25301"/>
                    </a:lnTo>
                    <a:close/>
                    <a:moveTo>
                      <a:pt x="181186" y="25301"/>
                    </a:moveTo>
                    <a:lnTo>
                      <a:pt x="181186" y="31237"/>
                    </a:lnTo>
                    <a:lnTo>
                      <a:pt x="175252" y="31237"/>
                    </a:lnTo>
                    <a:lnTo>
                      <a:pt x="175252" y="25301"/>
                    </a:lnTo>
                    <a:close/>
                    <a:moveTo>
                      <a:pt x="187435" y="25301"/>
                    </a:moveTo>
                    <a:lnTo>
                      <a:pt x="187435" y="31237"/>
                    </a:lnTo>
                    <a:lnTo>
                      <a:pt x="181499" y="31237"/>
                    </a:lnTo>
                    <a:lnTo>
                      <a:pt x="181499" y="25301"/>
                    </a:lnTo>
                    <a:close/>
                    <a:moveTo>
                      <a:pt x="193684" y="25301"/>
                    </a:moveTo>
                    <a:lnTo>
                      <a:pt x="193684" y="31237"/>
                    </a:lnTo>
                    <a:lnTo>
                      <a:pt x="187749" y="31237"/>
                    </a:lnTo>
                    <a:lnTo>
                      <a:pt x="187749" y="25301"/>
                    </a:lnTo>
                    <a:close/>
                    <a:moveTo>
                      <a:pt x="199931" y="25301"/>
                    </a:moveTo>
                    <a:lnTo>
                      <a:pt x="199931" y="31237"/>
                    </a:lnTo>
                    <a:lnTo>
                      <a:pt x="193996" y="31237"/>
                    </a:lnTo>
                    <a:lnTo>
                      <a:pt x="193996" y="25301"/>
                    </a:lnTo>
                    <a:close/>
                    <a:moveTo>
                      <a:pt x="206180" y="25301"/>
                    </a:moveTo>
                    <a:lnTo>
                      <a:pt x="206180" y="31237"/>
                    </a:lnTo>
                    <a:lnTo>
                      <a:pt x="200244" y="31237"/>
                    </a:lnTo>
                    <a:lnTo>
                      <a:pt x="200244" y="25301"/>
                    </a:lnTo>
                    <a:close/>
                    <a:moveTo>
                      <a:pt x="212427" y="25301"/>
                    </a:moveTo>
                    <a:lnTo>
                      <a:pt x="212427" y="31237"/>
                    </a:lnTo>
                    <a:lnTo>
                      <a:pt x="206491" y="31237"/>
                    </a:lnTo>
                    <a:lnTo>
                      <a:pt x="206491" y="25301"/>
                    </a:lnTo>
                    <a:close/>
                    <a:moveTo>
                      <a:pt x="218674" y="25301"/>
                    </a:moveTo>
                    <a:lnTo>
                      <a:pt x="218674" y="31237"/>
                    </a:lnTo>
                    <a:lnTo>
                      <a:pt x="212739" y="31237"/>
                    </a:lnTo>
                    <a:lnTo>
                      <a:pt x="212739" y="25301"/>
                    </a:lnTo>
                    <a:close/>
                    <a:moveTo>
                      <a:pt x="224921" y="25301"/>
                    </a:moveTo>
                    <a:lnTo>
                      <a:pt x="224921" y="31237"/>
                    </a:lnTo>
                    <a:lnTo>
                      <a:pt x="218987" y="31237"/>
                    </a:lnTo>
                    <a:lnTo>
                      <a:pt x="218987" y="25301"/>
                    </a:lnTo>
                    <a:close/>
                    <a:moveTo>
                      <a:pt x="231170" y="25301"/>
                    </a:moveTo>
                    <a:lnTo>
                      <a:pt x="231170" y="31237"/>
                    </a:lnTo>
                    <a:lnTo>
                      <a:pt x="225234" y="31237"/>
                    </a:lnTo>
                    <a:lnTo>
                      <a:pt x="225234" y="25301"/>
                    </a:lnTo>
                    <a:close/>
                    <a:moveTo>
                      <a:pt x="237417" y="25301"/>
                    </a:moveTo>
                    <a:lnTo>
                      <a:pt x="237417" y="31237"/>
                    </a:lnTo>
                    <a:lnTo>
                      <a:pt x="231481" y="31237"/>
                    </a:lnTo>
                    <a:lnTo>
                      <a:pt x="231481" y="25301"/>
                    </a:lnTo>
                    <a:close/>
                    <a:moveTo>
                      <a:pt x="243664" y="25301"/>
                    </a:moveTo>
                    <a:lnTo>
                      <a:pt x="243664" y="31237"/>
                    </a:lnTo>
                    <a:lnTo>
                      <a:pt x="237729" y="31237"/>
                    </a:lnTo>
                    <a:lnTo>
                      <a:pt x="237729" y="25301"/>
                    </a:lnTo>
                    <a:close/>
                    <a:moveTo>
                      <a:pt x="249911" y="25301"/>
                    </a:moveTo>
                    <a:lnTo>
                      <a:pt x="249911" y="31237"/>
                    </a:lnTo>
                    <a:lnTo>
                      <a:pt x="243977" y="31237"/>
                    </a:lnTo>
                    <a:lnTo>
                      <a:pt x="243977" y="25301"/>
                    </a:lnTo>
                    <a:close/>
                    <a:moveTo>
                      <a:pt x="256161" y="25301"/>
                    </a:moveTo>
                    <a:lnTo>
                      <a:pt x="256161" y="31237"/>
                    </a:lnTo>
                    <a:lnTo>
                      <a:pt x="250225" y="31237"/>
                    </a:lnTo>
                    <a:lnTo>
                      <a:pt x="250225" y="25301"/>
                    </a:lnTo>
                    <a:close/>
                    <a:moveTo>
                      <a:pt x="262409" y="25301"/>
                    </a:moveTo>
                    <a:lnTo>
                      <a:pt x="262409" y="31237"/>
                    </a:lnTo>
                    <a:lnTo>
                      <a:pt x="256474" y="31237"/>
                    </a:lnTo>
                    <a:lnTo>
                      <a:pt x="256474" y="25301"/>
                    </a:lnTo>
                    <a:close/>
                    <a:moveTo>
                      <a:pt x="268656" y="25301"/>
                    </a:moveTo>
                    <a:lnTo>
                      <a:pt x="268656" y="31237"/>
                    </a:lnTo>
                    <a:lnTo>
                      <a:pt x="262721" y="31237"/>
                    </a:lnTo>
                    <a:lnTo>
                      <a:pt x="262721" y="25301"/>
                    </a:lnTo>
                    <a:close/>
                    <a:moveTo>
                      <a:pt x="274904" y="25301"/>
                    </a:moveTo>
                    <a:lnTo>
                      <a:pt x="274904" y="31237"/>
                    </a:lnTo>
                    <a:lnTo>
                      <a:pt x="268968" y="31237"/>
                    </a:lnTo>
                    <a:lnTo>
                      <a:pt x="268968" y="25301"/>
                    </a:lnTo>
                    <a:close/>
                    <a:moveTo>
                      <a:pt x="6251" y="31548"/>
                    </a:moveTo>
                    <a:lnTo>
                      <a:pt x="6251" y="31550"/>
                    </a:lnTo>
                    <a:lnTo>
                      <a:pt x="6251" y="37484"/>
                    </a:lnTo>
                    <a:lnTo>
                      <a:pt x="315" y="37484"/>
                    </a:lnTo>
                    <a:lnTo>
                      <a:pt x="315" y="31548"/>
                    </a:lnTo>
                    <a:close/>
                    <a:moveTo>
                      <a:pt x="12498" y="31548"/>
                    </a:moveTo>
                    <a:lnTo>
                      <a:pt x="12498" y="31550"/>
                    </a:lnTo>
                    <a:lnTo>
                      <a:pt x="12498" y="37484"/>
                    </a:lnTo>
                    <a:lnTo>
                      <a:pt x="6562" y="37484"/>
                    </a:lnTo>
                    <a:lnTo>
                      <a:pt x="6562" y="31548"/>
                    </a:lnTo>
                    <a:close/>
                    <a:moveTo>
                      <a:pt x="18745" y="31548"/>
                    </a:moveTo>
                    <a:lnTo>
                      <a:pt x="18745" y="31550"/>
                    </a:lnTo>
                    <a:lnTo>
                      <a:pt x="18745" y="37484"/>
                    </a:lnTo>
                    <a:lnTo>
                      <a:pt x="12810" y="37484"/>
                    </a:lnTo>
                    <a:lnTo>
                      <a:pt x="12810" y="31548"/>
                    </a:lnTo>
                    <a:close/>
                    <a:moveTo>
                      <a:pt x="24992" y="31548"/>
                    </a:moveTo>
                    <a:lnTo>
                      <a:pt x="24992" y="31550"/>
                    </a:lnTo>
                    <a:lnTo>
                      <a:pt x="24992" y="37484"/>
                    </a:lnTo>
                    <a:lnTo>
                      <a:pt x="19058" y="37484"/>
                    </a:lnTo>
                    <a:lnTo>
                      <a:pt x="19058" y="31548"/>
                    </a:lnTo>
                    <a:close/>
                    <a:moveTo>
                      <a:pt x="31242" y="31548"/>
                    </a:moveTo>
                    <a:lnTo>
                      <a:pt x="31242" y="31550"/>
                    </a:lnTo>
                    <a:lnTo>
                      <a:pt x="31242" y="37484"/>
                    </a:lnTo>
                    <a:lnTo>
                      <a:pt x="25305" y="37484"/>
                    </a:lnTo>
                    <a:lnTo>
                      <a:pt x="25305" y="31548"/>
                    </a:lnTo>
                    <a:close/>
                    <a:moveTo>
                      <a:pt x="162445" y="31548"/>
                    </a:moveTo>
                    <a:lnTo>
                      <a:pt x="162445" y="31550"/>
                    </a:lnTo>
                    <a:lnTo>
                      <a:pt x="162445" y="37484"/>
                    </a:lnTo>
                    <a:lnTo>
                      <a:pt x="156509" y="37484"/>
                    </a:lnTo>
                    <a:lnTo>
                      <a:pt x="156509" y="31548"/>
                    </a:lnTo>
                    <a:close/>
                    <a:moveTo>
                      <a:pt x="168692" y="31548"/>
                    </a:moveTo>
                    <a:lnTo>
                      <a:pt x="168692" y="31550"/>
                    </a:lnTo>
                    <a:lnTo>
                      <a:pt x="168692" y="37484"/>
                    </a:lnTo>
                    <a:lnTo>
                      <a:pt x="162756" y="37484"/>
                    </a:lnTo>
                    <a:lnTo>
                      <a:pt x="162756" y="31548"/>
                    </a:lnTo>
                    <a:close/>
                    <a:moveTo>
                      <a:pt x="174939" y="31548"/>
                    </a:moveTo>
                    <a:lnTo>
                      <a:pt x="174939" y="31550"/>
                    </a:lnTo>
                    <a:lnTo>
                      <a:pt x="174939" y="37484"/>
                    </a:lnTo>
                    <a:lnTo>
                      <a:pt x="169005" y="37484"/>
                    </a:lnTo>
                    <a:lnTo>
                      <a:pt x="169005" y="31548"/>
                    </a:lnTo>
                    <a:close/>
                    <a:moveTo>
                      <a:pt x="181186" y="31548"/>
                    </a:moveTo>
                    <a:lnTo>
                      <a:pt x="181186" y="31550"/>
                    </a:lnTo>
                    <a:lnTo>
                      <a:pt x="181186" y="37484"/>
                    </a:lnTo>
                    <a:lnTo>
                      <a:pt x="175252" y="37484"/>
                    </a:lnTo>
                    <a:lnTo>
                      <a:pt x="175252" y="31548"/>
                    </a:lnTo>
                    <a:close/>
                    <a:moveTo>
                      <a:pt x="187435" y="31548"/>
                    </a:moveTo>
                    <a:lnTo>
                      <a:pt x="187435" y="31550"/>
                    </a:lnTo>
                    <a:lnTo>
                      <a:pt x="187435" y="37484"/>
                    </a:lnTo>
                    <a:lnTo>
                      <a:pt x="181499" y="37484"/>
                    </a:lnTo>
                    <a:lnTo>
                      <a:pt x="181499" y="31548"/>
                    </a:lnTo>
                    <a:close/>
                    <a:moveTo>
                      <a:pt x="37489" y="31552"/>
                    </a:moveTo>
                    <a:lnTo>
                      <a:pt x="37489" y="37486"/>
                    </a:lnTo>
                    <a:lnTo>
                      <a:pt x="31553" y="37486"/>
                    </a:lnTo>
                    <a:lnTo>
                      <a:pt x="31553" y="31552"/>
                    </a:lnTo>
                    <a:close/>
                    <a:moveTo>
                      <a:pt x="43737" y="31552"/>
                    </a:moveTo>
                    <a:lnTo>
                      <a:pt x="43737" y="37486"/>
                    </a:lnTo>
                    <a:lnTo>
                      <a:pt x="37802" y="37486"/>
                    </a:lnTo>
                    <a:lnTo>
                      <a:pt x="37802" y="31552"/>
                    </a:lnTo>
                    <a:close/>
                    <a:moveTo>
                      <a:pt x="49985" y="31552"/>
                    </a:moveTo>
                    <a:lnTo>
                      <a:pt x="49985" y="37486"/>
                    </a:lnTo>
                    <a:lnTo>
                      <a:pt x="44049" y="37486"/>
                    </a:lnTo>
                    <a:lnTo>
                      <a:pt x="44049" y="31552"/>
                    </a:lnTo>
                    <a:close/>
                    <a:moveTo>
                      <a:pt x="56232" y="31552"/>
                    </a:moveTo>
                    <a:lnTo>
                      <a:pt x="56232" y="37486"/>
                    </a:lnTo>
                    <a:lnTo>
                      <a:pt x="50296" y="37486"/>
                    </a:lnTo>
                    <a:lnTo>
                      <a:pt x="50296" y="31552"/>
                    </a:lnTo>
                    <a:close/>
                    <a:moveTo>
                      <a:pt x="62480" y="31552"/>
                    </a:moveTo>
                    <a:lnTo>
                      <a:pt x="62480" y="37486"/>
                    </a:lnTo>
                    <a:lnTo>
                      <a:pt x="56545" y="37486"/>
                    </a:lnTo>
                    <a:lnTo>
                      <a:pt x="56545" y="31552"/>
                    </a:lnTo>
                    <a:close/>
                    <a:moveTo>
                      <a:pt x="68727" y="31552"/>
                    </a:moveTo>
                    <a:lnTo>
                      <a:pt x="68727" y="37486"/>
                    </a:lnTo>
                    <a:lnTo>
                      <a:pt x="62792" y="37486"/>
                    </a:lnTo>
                    <a:lnTo>
                      <a:pt x="62792" y="31552"/>
                    </a:lnTo>
                    <a:close/>
                    <a:moveTo>
                      <a:pt x="74975" y="31552"/>
                    </a:moveTo>
                    <a:lnTo>
                      <a:pt x="74975" y="37486"/>
                    </a:lnTo>
                    <a:lnTo>
                      <a:pt x="69039" y="37486"/>
                    </a:lnTo>
                    <a:lnTo>
                      <a:pt x="69039" y="31552"/>
                    </a:lnTo>
                    <a:close/>
                    <a:moveTo>
                      <a:pt x="81223" y="31552"/>
                    </a:moveTo>
                    <a:lnTo>
                      <a:pt x="81223" y="37486"/>
                    </a:lnTo>
                    <a:lnTo>
                      <a:pt x="75286" y="37486"/>
                    </a:lnTo>
                    <a:lnTo>
                      <a:pt x="75286" y="31552"/>
                    </a:lnTo>
                    <a:close/>
                    <a:moveTo>
                      <a:pt x="87470" y="31552"/>
                    </a:moveTo>
                    <a:lnTo>
                      <a:pt x="87470" y="37486"/>
                    </a:lnTo>
                    <a:lnTo>
                      <a:pt x="81535" y="37486"/>
                    </a:lnTo>
                    <a:lnTo>
                      <a:pt x="81535" y="31552"/>
                    </a:lnTo>
                    <a:close/>
                    <a:moveTo>
                      <a:pt x="93720" y="31552"/>
                    </a:moveTo>
                    <a:lnTo>
                      <a:pt x="93720" y="37486"/>
                    </a:lnTo>
                    <a:lnTo>
                      <a:pt x="87784" y="37486"/>
                    </a:lnTo>
                    <a:lnTo>
                      <a:pt x="87784" y="31552"/>
                    </a:lnTo>
                    <a:close/>
                    <a:moveTo>
                      <a:pt x="99967" y="31552"/>
                    </a:moveTo>
                    <a:lnTo>
                      <a:pt x="99967" y="37486"/>
                    </a:lnTo>
                    <a:lnTo>
                      <a:pt x="94031" y="37486"/>
                    </a:lnTo>
                    <a:lnTo>
                      <a:pt x="94031" y="31552"/>
                    </a:lnTo>
                    <a:close/>
                    <a:moveTo>
                      <a:pt x="106214" y="31552"/>
                    </a:moveTo>
                    <a:lnTo>
                      <a:pt x="106214" y="37486"/>
                    </a:lnTo>
                    <a:lnTo>
                      <a:pt x="100280" y="37486"/>
                    </a:lnTo>
                    <a:lnTo>
                      <a:pt x="100280" y="31552"/>
                    </a:lnTo>
                    <a:close/>
                    <a:moveTo>
                      <a:pt x="112461" y="31552"/>
                    </a:moveTo>
                    <a:lnTo>
                      <a:pt x="112461" y="37486"/>
                    </a:lnTo>
                    <a:lnTo>
                      <a:pt x="106527" y="37486"/>
                    </a:lnTo>
                    <a:lnTo>
                      <a:pt x="106527" y="31552"/>
                    </a:lnTo>
                    <a:close/>
                    <a:moveTo>
                      <a:pt x="118710" y="31552"/>
                    </a:moveTo>
                    <a:lnTo>
                      <a:pt x="118710" y="37486"/>
                    </a:lnTo>
                    <a:lnTo>
                      <a:pt x="112774" y="37486"/>
                    </a:lnTo>
                    <a:lnTo>
                      <a:pt x="112774" y="31552"/>
                    </a:lnTo>
                    <a:close/>
                    <a:moveTo>
                      <a:pt x="124957" y="31552"/>
                    </a:moveTo>
                    <a:lnTo>
                      <a:pt x="124957" y="37486"/>
                    </a:lnTo>
                    <a:lnTo>
                      <a:pt x="119021" y="37486"/>
                    </a:lnTo>
                    <a:lnTo>
                      <a:pt x="119021" y="31552"/>
                    </a:lnTo>
                    <a:close/>
                    <a:moveTo>
                      <a:pt x="131204" y="31552"/>
                    </a:moveTo>
                    <a:lnTo>
                      <a:pt x="131204" y="37486"/>
                    </a:lnTo>
                    <a:lnTo>
                      <a:pt x="125270" y="37486"/>
                    </a:lnTo>
                    <a:lnTo>
                      <a:pt x="125270" y="31552"/>
                    </a:lnTo>
                    <a:close/>
                    <a:moveTo>
                      <a:pt x="137451" y="31552"/>
                    </a:moveTo>
                    <a:lnTo>
                      <a:pt x="137451" y="37486"/>
                    </a:lnTo>
                    <a:lnTo>
                      <a:pt x="131517" y="37486"/>
                    </a:lnTo>
                    <a:lnTo>
                      <a:pt x="131517" y="31552"/>
                    </a:lnTo>
                    <a:close/>
                    <a:moveTo>
                      <a:pt x="143702" y="31552"/>
                    </a:moveTo>
                    <a:lnTo>
                      <a:pt x="143702" y="37486"/>
                    </a:lnTo>
                    <a:lnTo>
                      <a:pt x="137766" y="37486"/>
                    </a:lnTo>
                    <a:lnTo>
                      <a:pt x="137766" y="31552"/>
                    </a:lnTo>
                    <a:close/>
                    <a:moveTo>
                      <a:pt x="149949" y="31552"/>
                    </a:moveTo>
                    <a:lnTo>
                      <a:pt x="149949" y="37486"/>
                    </a:lnTo>
                    <a:lnTo>
                      <a:pt x="144015" y="37486"/>
                    </a:lnTo>
                    <a:lnTo>
                      <a:pt x="144015" y="31552"/>
                    </a:lnTo>
                    <a:close/>
                    <a:moveTo>
                      <a:pt x="156196" y="31552"/>
                    </a:moveTo>
                    <a:lnTo>
                      <a:pt x="156196" y="37486"/>
                    </a:lnTo>
                    <a:lnTo>
                      <a:pt x="150262" y="37486"/>
                    </a:lnTo>
                    <a:lnTo>
                      <a:pt x="150262" y="31552"/>
                    </a:lnTo>
                    <a:close/>
                    <a:moveTo>
                      <a:pt x="193684" y="31552"/>
                    </a:moveTo>
                    <a:lnTo>
                      <a:pt x="193684" y="37486"/>
                    </a:lnTo>
                    <a:lnTo>
                      <a:pt x="187749" y="37486"/>
                    </a:lnTo>
                    <a:lnTo>
                      <a:pt x="187749" y="31552"/>
                    </a:lnTo>
                    <a:close/>
                    <a:moveTo>
                      <a:pt x="199931" y="31552"/>
                    </a:moveTo>
                    <a:lnTo>
                      <a:pt x="199931" y="37486"/>
                    </a:lnTo>
                    <a:lnTo>
                      <a:pt x="193996" y="37486"/>
                    </a:lnTo>
                    <a:lnTo>
                      <a:pt x="193996" y="31552"/>
                    </a:lnTo>
                    <a:close/>
                    <a:moveTo>
                      <a:pt x="206180" y="31552"/>
                    </a:moveTo>
                    <a:lnTo>
                      <a:pt x="206180" y="37486"/>
                    </a:lnTo>
                    <a:lnTo>
                      <a:pt x="200244" y="37486"/>
                    </a:lnTo>
                    <a:lnTo>
                      <a:pt x="200244" y="31552"/>
                    </a:lnTo>
                    <a:close/>
                    <a:moveTo>
                      <a:pt x="212427" y="31552"/>
                    </a:moveTo>
                    <a:lnTo>
                      <a:pt x="212427" y="37486"/>
                    </a:lnTo>
                    <a:lnTo>
                      <a:pt x="206491" y="37486"/>
                    </a:lnTo>
                    <a:lnTo>
                      <a:pt x="206491" y="31552"/>
                    </a:lnTo>
                    <a:close/>
                    <a:moveTo>
                      <a:pt x="218674" y="31552"/>
                    </a:moveTo>
                    <a:lnTo>
                      <a:pt x="218674" y="37486"/>
                    </a:lnTo>
                    <a:lnTo>
                      <a:pt x="212739" y="37486"/>
                    </a:lnTo>
                    <a:lnTo>
                      <a:pt x="212739" y="31552"/>
                    </a:lnTo>
                    <a:close/>
                    <a:moveTo>
                      <a:pt x="224921" y="31552"/>
                    </a:moveTo>
                    <a:lnTo>
                      <a:pt x="224921" y="37486"/>
                    </a:lnTo>
                    <a:lnTo>
                      <a:pt x="218987" y="37486"/>
                    </a:lnTo>
                    <a:lnTo>
                      <a:pt x="218987" y="31552"/>
                    </a:lnTo>
                    <a:close/>
                    <a:moveTo>
                      <a:pt x="231170" y="31552"/>
                    </a:moveTo>
                    <a:lnTo>
                      <a:pt x="231170" y="37486"/>
                    </a:lnTo>
                    <a:lnTo>
                      <a:pt x="225234" y="37486"/>
                    </a:lnTo>
                    <a:lnTo>
                      <a:pt x="225234" y="31552"/>
                    </a:lnTo>
                    <a:close/>
                    <a:moveTo>
                      <a:pt x="237417" y="31552"/>
                    </a:moveTo>
                    <a:lnTo>
                      <a:pt x="237417" y="37486"/>
                    </a:lnTo>
                    <a:lnTo>
                      <a:pt x="231481" y="37486"/>
                    </a:lnTo>
                    <a:lnTo>
                      <a:pt x="231481" y="31552"/>
                    </a:lnTo>
                    <a:close/>
                    <a:moveTo>
                      <a:pt x="243664" y="31552"/>
                    </a:moveTo>
                    <a:lnTo>
                      <a:pt x="243664" y="37486"/>
                    </a:lnTo>
                    <a:lnTo>
                      <a:pt x="237729" y="37486"/>
                    </a:lnTo>
                    <a:lnTo>
                      <a:pt x="237729" y="31552"/>
                    </a:lnTo>
                    <a:close/>
                    <a:moveTo>
                      <a:pt x="249911" y="31552"/>
                    </a:moveTo>
                    <a:lnTo>
                      <a:pt x="249911" y="37486"/>
                    </a:lnTo>
                    <a:lnTo>
                      <a:pt x="243977" y="37486"/>
                    </a:lnTo>
                    <a:lnTo>
                      <a:pt x="243977" y="31552"/>
                    </a:lnTo>
                    <a:close/>
                    <a:moveTo>
                      <a:pt x="256161" y="31552"/>
                    </a:moveTo>
                    <a:lnTo>
                      <a:pt x="256161" y="37486"/>
                    </a:lnTo>
                    <a:lnTo>
                      <a:pt x="250225" y="37486"/>
                    </a:lnTo>
                    <a:lnTo>
                      <a:pt x="250225" y="31552"/>
                    </a:lnTo>
                    <a:close/>
                    <a:moveTo>
                      <a:pt x="262409" y="31552"/>
                    </a:moveTo>
                    <a:lnTo>
                      <a:pt x="262409" y="37486"/>
                    </a:lnTo>
                    <a:lnTo>
                      <a:pt x="256474" y="37486"/>
                    </a:lnTo>
                    <a:lnTo>
                      <a:pt x="256474" y="31552"/>
                    </a:lnTo>
                    <a:close/>
                    <a:moveTo>
                      <a:pt x="268656" y="31552"/>
                    </a:moveTo>
                    <a:lnTo>
                      <a:pt x="268656" y="37486"/>
                    </a:lnTo>
                    <a:lnTo>
                      <a:pt x="262721" y="37486"/>
                    </a:lnTo>
                    <a:lnTo>
                      <a:pt x="262721" y="31552"/>
                    </a:lnTo>
                    <a:close/>
                    <a:moveTo>
                      <a:pt x="274904" y="31552"/>
                    </a:moveTo>
                    <a:lnTo>
                      <a:pt x="274904" y="37486"/>
                    </a:lnTo>
                    <a:lnTo>
                      <a:pt x="268968" y="37486"/>
                    </a:lnTo>
                    <a:lnTo>
                      <a:pt x="268968" y="31552"/>
                    </a:lnTo>
                    <a:close/>
                    <a:moveTo>
                      <a:pt x="6251" y="37799"/>
                    </a:moveTo>
                    <a:lnTo>
                      <a:pt x="6251" y="43735"/>
                    </a:lnTo>
                    <a:lnTo>
                      <a:pt x="315" y="43735"/>
                    </a:lnTo>
                    <a:lnTo>
                      <a:pt x="315" y="37799"/>
                    </a:lnTo>
                    <a:close/>
                    <a:moveTo>
                      <a:pt x="12498" y="37799"/>
                    </a:moveTo>
                    <a:lnTo>
                      <a:pt x="12498" y="43735"/>
                    </a:lnTo>
                    <a:lnTo>
                      <a:pt x="6562" y="43735"/>
                    </a:lnTo>
                    <a:lnTo>
                      <a:pt x="6562" y="37799"/>
                    </a:lnTo>
                    <a:close/>
                    <a:moveTo>
                      <a:pt x="18745" y="37799"/>
                    </a:moveTo>
                    <a:lnTo>
                      <a:pt x="18745" y="43735"/>
                    </a:lnTo>
                    <a:lnTo>
                      <a:pt x="12810" y="43735"/>
                    </a:lnTo>
                    <a:lnTo>
                      <a:pt x="12810" y="37799"/>
                    </a:lnTo>
                    <a:close/>
                    <a:moveTo>
                      <a:pt x="24992" y="37799"/>
                    </a:moveTo>
                    <a:lnTo>
                      <a:pt x="24992" y="43735"/>
                    </a:lnTo>
                    <a:lnTo>
                      <a:pt x="19058" y="43735"/>
                    </a:lnTo>
                    <a:lnTo>
                      <a:pt x="19058" y="37799"/>
                    </a:lnTo>
                    <a:close/>
                    <a:moveTo>
                      <a:pt x="31242" y="37799"/>
                    </a:moveTo>
                    <a:lnTo>
                      <a:pt x="31242" y="43735"/>
                    </a:lnTo>
                    <a:lnTo>
                      <a:pt x="25305" y="43735"/>
                    </a:lnTo>
                    <a:lnTo>
                      <a:pt x="25305" y="37799"/>
                    </a:lnTo>
                    <a:close/>
                    <a:moveTo>
                      <a:pt x="37489" y="37799"/>
                    </a:moveTo>
                    <a:lnTo>
                      <a:pt x="37489" y="43735"/>
                    </a:lnTo>
                    <a:lnTo>
                      <a:pt x="31553" y="43735"/>
                    </a:lnTo>
                    <a:lnTo>
                      <a:pt x="31553" y="37799"/>
                    </a:lnTo>
                    <a:close/>
                    <a:moveTo>
                      <a:pt x="43737" y="37799"/>
                    </a:moveTo>
                    <a:lnTo>
                      <a:pt x="43737" y="43735"/>
                    </a:lnTo>
                    <a:lnTo>
                      <a:pt x="37802" y="43735"/>
                    </a:lnTo>
                    <a:lnTo>
                      <a:pt x="37802" y="37799"/>
                    </a:lnTo>
                    <a:close/>
                    <a:moveTo>
                      <a:pt x="49985" y="37799"/>
                    </a:moveTo>
                    <a:lnTo>
                      <a:pt x="49985" y="43735"/>
                    </a:lnTo>
                    <a:lnTo>
                      <a:pt x="44049" y="43735"/>
                    </a:lnTo>
                    <a:lnTo>
                      <a:pt x="44049" y="37799"/>
                    </a:lnTo>
                    <a:close/>
                    <a:moveTo>
                      <a:pt x="56232" y="37799"/>
                    </a:moveTo>
                    <a:lnTo>
                      <a:pt x="56232" y="43735"/>
                    </a:lnTo>
                    <a:lnTo>
                      <a:pt x="50296" y="43735"/>
                    </a:lnTo>
                    <a:lnTo>
                      <a:pt x="50296" y="37799"/>
                    </a:lnTo>
                    <a:close/>
                    <a:moveTo>
                      <a:pt x="62480" y="37799"/>
                    </a:moveTo>
                    <a:lnTo>
                      <a:pt x="62480" y="43735"/>
                    </a:lnTo>
                    <a:lnTo>
                      <a:pt x="56545" y="43735"/>
                    </a:lnTo>
                    <a:lnTo>
                      <a:pt x="56545" y="37799"/>
                    </a:lnTo>
                    <a:close/>
                    <a:moveTo>
                      <a:pt x="68727" y="37799"/>
                    </a:moveTo>
                    <a:lnTo>
                      <a:pt x="68727" y="43735"/>
                    </a:lnTo>
                    <a:lnTo>
                      <a:pt x="62792" y="43735"/>
                    </a:lnTo>
                    <a:lnTo>
                      <a:pt x="62792" y="37799"/>
                    </a:lnTo>
                    <a:close/>
                    <a:moveTo>
                      <a:pt x="74975" y="37799"/>
                    </a:moveTo>
                    <a:lnTo>
                      <a:pt x="74975" y="43735"/>
                    </a:lnTo>
                    <a:lnTo>
                      <a:pt x="69039" y="43735"/>
                    </a:lnTo>
                    <a:lnTo>
                      <a:pt x="69039" y="37799"/>
                    </a:lnTo>
                    <a:close/>
                    <a:moveTo>
                      <a:pt x="81223" y="37799"/>
                    </a:moveTo>
                    <a:lnTo>
                      <a:pt x="81223" y="43735"/>
                    </a:lnTo>
                    <a:lnTo>
                      <a:pt x="75286" y="43735"/>
                    </a:lnTo>
                    <a:lnTo>
                      <a:pt x="75286" y="37799"/>
                    </a:lnTo>
                    <a:close/>
                    <a:moveTo>
                      <a:pt x="87470" y="37799"/>
                    </a:moveTo>
                    <a:lnTo>
                      <a:pt x="87470" y="43735"/>
                    </a:lnTo>
                    <a:lnTo>
                      <a:pt x="81535" y="43735"/>
                    </a:lnTo>
                    <a:lnTo>
                      <a:pt x="81535" y="37799"/>
                    </a:lnTo>
                    <a:close/>
                    <a:moveTo>
                      <a:pt x="93720" y="37799"/>
                    </a:moveTo>
                    <a:lnTo>
                      <a:pt x="93720" y="43735"/>
                    </a:lnTo>
                    <a:lnTo>
                      <a:pt x="87784" y="43735"/>
                    </a:lnTo>
                    <a:lnTo>
                      <a:pt x="87784" y="37799"/>
                    </a:lnTo>
                    <a:close/>
                    <a:moveTo>
                      <a:pt x="99967" y="37799"/>
                    </a:moveTo>
                    <a:lnTo>
                      <a:pt x="99967" y="43735"/>
                    </a:lnTo>
                    <a:lnTo>
                      <a:pt x="94031" y="43735"/>
                    </a:lnTo>
                    <a:lnTo>
                      <a:pt x="94031" y="37799"/>
                    </a:lnTo>
                    <a:close/>
                    <a:moveTo>
                      <a:pt x="106214" y="37799"/>
                    </a:moveTo>
                    <a:lnTo>
                      <a:pt x="106214" y="43735"/>
                    </a:lnTo>
                    <a:lnTo>
                      <a:pt x="100280" y="43735"/>
                    </a:lnTo>
                    <a:lnTo>
                      <a:pt x="100280" y="37799"/>
                    </a:lnTo>
                    <a:close/>
                    <a:moveTo>
                      <a:pt x="112461" y="37799"/>
                    </a:moveTo>
                    <a:lnTo>
                      <a:pt x="112461" y="43735"/>
                    </a:lnTo>
                    <a:lnTo>
                      <a:pt x="106527" y="43735"/>
                    </a:lnTo>
                    <a:lnTo>
                      <a:pt x="106527" y="37799"/>
                    </a:lnTo>
                    <a:close/>
                    <a:moveTo>
                      <a:pt x="118710" y="37799"/>
                    </a:moveTo>
                    <a:lnTo>
                      <a:pt x="118710" y="43735"/>
                    </a:lnTo>
                    <a:lnTo>
                      <a:pt x="112774" y="43735"/>
                    </a:lnTo>
                    <a:lnTo>
                      <a:pt x="112774" y="37799"/>
                    </a:lnTo>
                    <a:close/>
                    <a:moveTo>
                      <a:pt x="124957" y="37799"/>
                    </a:moveTo>
                    <a:lnTo>
                      <a:pt x="124957" y="43735"/>
                    </a:lnTo>
                    <a:lnTo>
                      <a:pt x="119021" y="43735"/>
                    </a:lnTo>
                    <a:lnTo>
                      <a:pt x="119021" y="37799"/>
                    </a:lnTo>
                    <a:close/>
                    <a:moveTo>
                      <a:pt x="131204" y="37799"/>
                    </a:moveTo>
                    <a:lnTo>
                      <a:pt x="131204" y="43735"/>
                    </a:lnTo>
                    <a:lnTo>
                      <a:pt x="125270" y="43735"/>
                    </a:lnTo>
                    <a:lnTo>
                      <a:pt x="125270" y="37799"/>
                    </a:lnTo>
                    <a:close/>
                    <a:moveTo>
                      <a:pt x="137451" y="37799"/>
                    </a:moveTo>
                    <a:lnTo>
                      <a:pt x="137451" y="43735"/>
                    </a:lnTo>
                    <a:lnTo>
                      <a:pt x="131517" y="43735"/>
                    </a:lnTo>
                    <a:lnTo>
                      <a:pt x="131517" y="37799"/>
                    </a:lnTo>
                    <a:close/>
                    <a:moveTo>
                      <a:pt x="143702" y="37799"/>
                    </a:moveTo>
                    <a:lnTo>
                      <a:pt x="143702" y="43735"/>
                    </a:lnTo>
                    <a:lnTo>
                      <a:pt x="137766" y="43735"/>
                    </a:lnTo>
                    <a:lnTo>
                      <a:pt x="137766" y="37799"/>
                    </a:lnTo>
                    <a:close/>
                    <a:moveTo>
                      <a:pt x="149949" y="37799"/>
                    </a:moveTo>
                    <a:lnTo>
                      <a:pt x="149949" y="43735"/>
                    </a:lnTo>
                    <a:lnTo>
                      <a:pt x="144015" y="43735"/>
                    </a:lnTo>
                    <a:lnTo>
                      <a:pt x="144015" y="37799"/>
                    </a:lnTo>
                    <a:close/>
                    <a:moveTo>
                      <a:pt x="156196" y="37799"/>
                    </a:moveTo>
                    <a:lnTo>
                      <a:pt x="156196" y="43735"/>
                    </a:lnTo>
                    <a:lnTo>
                      <a:pt x="150262" y="43735"/>
                    </a:lnTo>
                    <a:lnTo>
                      <a:pt x="150262" y="37799"/>
                    </a:lnTo>
                    <a:close/>
                    <a:moveTo>
                      <a:pt x="162445" y="37799"/>
                    </a:moveTo>
                    <a:lnTo>
                      <a:pt x="162445" y="43735"/>
                    </a:lnTo>
                    <a:lnTo>
                      <a:pt x="156509" y="43735"/>
                    </a:lnTo>
                    <a:lnTo>
                      <a:pt x="156509" y="37799"/>
                    </a:lnTo>
                    <a:close/>
                    <a:moveTo>
                      <a:pt x="168692" y="37799"/>
                    </a:moveTo>
                    <a:lnTo>
                      <a:pt x="168692" y="43735"/>
                    </a:lnTo>
                    <a:lnTo>
                      <a:pt x="162756" y="43735"/>
                    </a:lnTo>
                    <a:lnTo>
                      <a:pt x="162756" y="37799"/>
                    </a:lnTo>
                    <a:close/>
                    <a:moveTo>
                      <a:pt x="174939" y="37799"/>
                    </a:moveTo>
                    <a:lnTo>
                      <a:pt x="174939" y="43735"/>
                    </a:lnTo>
                    <a:lnTo>
                      <a:pt x="169005" y="43735"/>
                    </a:lnTo>
                    <a:lnTo>
                      <a:pt x="169005" y="37799"/>
                    </a:lnTo>
                    <a:close/>
                    <a:moveTo>
                      <a:pt x="181186" y="37799"/>
                    </a:moveTo>
                    <a:lnTo>
                      <a:pt x="181186" y="43735"/>
                    </a:lnTo>
                    <a:lnTo>
                      <a:pt x="175252" y="43735"/>
                    </a:lnTo>
                    <a:lnTo>
                      <a:pt x="175252" y="37799"/>
                    </a:lnTo>
                    <a:close/>
                    <a:moveTo>
                      <a:pt x="187435" y="37799"/>
                    </a:moveTo>
                    <a:lnTo>
                      <a:pt x="187435" y="43735"/>
                    </a:lnTo>
                    <a:lnTo>
                      <a:pt x="181499" y="43735"/>
                    </a:lnTo>
                    <a:lnTo>
                      <a:pt x="181499" y="37799"/>
                    </a:lnTo>
                    <a:close/>
                    <a:moveTo>
                      <a:pt x="193684" y="37799"/>
                    </a:moveTo>
                    <a:lnTo>
                      <a:pt x="193684" y="43735"/>
                    </a:lnTo>
                    <a:lnTo>
                      <a:pt x="187749" y="43735"/>
                    </a:lnTo>
                    <a:lnTo>
                      <a:pt x="187749" y="37799"/>
                    </a:lnTo>
                    <a:close/>
                    <a:moveTo>
                      <a:pt x="199931" y="37799"/>
                    </a:moveTo>
                    <a:lnTo>
                      <a:pt x="199931" y="43735"/>
                    </a:lnTo>
                    <a:lnTo>
                      <a:pt x="193996" y="43735"/>
                    </a:lnTo>
                    <a:lnTo>
                      <a:pt x="193996" y="37799"/>
                    </a:lnTo>
                    <a:close/>
                    <a:moveTo>
                      <a:pt x="206180" y="37799"/>
                    </a:moveTo>
                    <a:lnTo>
                      <a:pt x="206180" y="43735"/>
                    </a:lnTo>
                    <a:lnTo>
                      <a:pt x="200244" y="43735"/>
                    </a:lnTo>
                    <a:lnTo>
                      <a:pt x="200244" y="37799"/>
                    </a:lnTo>
                    <a:close/>
                    <a:moveTo>
                      <a:pt x="212427" y="37799"/>
                    </a:moveTo>
                    <a:lnTo>
                      <a:pt x="212427" y="43735"/>
                    </a:lnTo>
                    <a:lnTo>
                      <a:pt x="206491" y="43735"/>
                    </a:lnTo>
                    <a:lnTo>
                      <a:pt x="206491" y="37799"/>
                    </a:lnTo>
                    <a:close/>
                    <a:moveTo>
                      <a:pt x="218674" y="37799"/>
                    </a:moveTo>
                    <a:lnTo>
                      <a:pt x="218674" y="43735"/>
                    </a:lnTo>
                    <a:lnTo>
                      <a:pt x="212739" y="43735"/>
                    </a:lnTo>
                    <a:lnTo>
                      <a:pt x="212739" y="37799"/>
                    </a:lnTo>
                    <a:close/>
                    <a:moveTo>
                      <a:pt x="224921" y="37799"/>
                    </a:moveTo>
                    <a:lnTo>
                      <a:pt x="224921" y="43735"/>
                    </a:lnTo>
                    <a:lnTo>
                      <a:pt x="218987" y="43735"/>
                    </a:lnTo>
                    <a:lnTo>
                      <a:pt x="218987" y="37799"/>
                    </a:lnTo>
                    <a:close/>
                    <a:moveTo>
                      <a:pt x="231170" y="37799"/>
                    </a:moveTo>
                    <a:lnTo>
                      <a:pt x="231170" y="43735"/>
                    </a:lnTo>
                    <a:lnTo>
                      <a:pt x="225234" y="43735"/>
                    </a:lnTo>
                    <a:lnTo>
                      <a:pt x="225234" y="37799"/>
                    </a:lnTo>
                    <a:close/>
                    <a:moveTo>
                      <a:pt x="237417" y="37799"/>
                    </a:moveTo>
                    <a:lnTo>
                      <a:pt x="237417" y="43735"/>
                    </a:lnTo>
                    <a:lnTo>
                      <a:pt x="231481" y="43735"/>
                    </a:lnTo>
                    <a:lnTo>
                      <a:pt x="231481" y="37799"/>
                    </a:lnTo>
                    <a:close/>
                    <a:moveTo>
                      <a:pt x="243664" y="37799"/>
                    </a:moveTo>
                    <a:lnTo>
                      <a:pt x="243664" y="43735"/>
                    </a:lnTo>
                    <a:lnTo>
                      <a:pt x="237729" y="43735"/>
                    </a:lnTo>
                    <a:lnTo>
                      <a:pt x="237729" y="37799"/>
                    </a:lnTo>
                    <a:close/>
                    <a:moveTo>
                      <a:pt x="249911" y="37799"/>
                    </a:moveTo>
                    <a:lnTo>
                      <a:pt x="249911" y="43735"/>
                    </a:lnTo>
                    <a:lnTo>
                      <a:pt x="243977" y="43735"/>
                    </a:lnTo>
                    <a:lnTo>
                      <a:pt x="243977" y="37799"/>
                    </a:lnTo>
                    <a:close/>
                    <a:moveTo>
                      <a:pt x="256161" y="37799"/>
                    </a:moveTo>
                    <a:lnTo>
                      <a:pt x="256161" y="43735"/>
                    </a:lnTo>
                    <a:lnTo>
                      <a:pt x="250225" y="43735"/>
                    </a:lnTo>
                    <a:lnTo>
                      <a:pt x="250225" y="37799"/>
                    </a:lnTo>
                    <a:close/>
                    <a:moveTo>
                      <a:pt x="262409" y="37799"/>
                    </a:moveTo>
                    <a:lnTo>
                      <a:pt x="262409" y="43735"/>
                    </a:lnTo>
                    <a:lnTo>
                      <a:pt x="256474" y="43735"/>
                    </a:lnTo>
                    <a:lnTo>
                      <a:pt x="256474" y="37799"/>
                    </a:lnTo>
                    <a:close/>
                    <a:moveTo>
                      <a:pt x="268656" y="37799"/>
                    </a:moveTo>
                    <a:lnTo>
                      <a:pt x="268656" y="43735"/>
                    </a:lnTo>
                    <a:lnTo>
                      <a:pt x="262721" y="43735"/>
                    </a:lnTo>
                    <a:lnTo>
                      <a:pt x="262721" y="37799"/>
                    </a:lnTo>
                    <a:close/>
                    <a:moveTo>
                      <a:pt x="274904" y="37799"/>
                    </a:moveTo>
                    <a:lnTo>
                      <a:pt x="274904" y="43735"/>
                    </a:lnTo>
                    <a:lnTo>
                      <a:pt x="268968" y="43735"/>
                    </a:lnTo>
                    <a:lnTo>
                      <a:pt x="268968" y="37799"/>
                    </a:lnTo>
                    <a:close/>
                    <a:moveTo>
                      <a:pt x="6251" y="44046"/>
                    </a:moveTo>
                    <a:lnTo>
                      <a:pt x="6251" y="49982"/>
                    </a:lnTo>
                    <a:lnTo>
                      <a:pt x="315" y="49982"/>
                    </a:lnTo>
                    <a:lnTo>
                      <a:pt x="315" y="44046"/>
                    </a:lnTo>
                    <a:close/>
                    <a:moveTo>
                      <a:pt x="12498" y="44046"/>
                    </a:moveTo>
                    <a:lnTo>
                      <a:pt x="12498" y="49982"/>
                    </a:lnTo>
                    <a:lnTo>
                      <a:pt x="6562" y="49982"/>
                    </a:lnTo>
                    <a:lnTo>
                      <a:pt x="6562" y="44046"/>
                    </a:lnTo>
                    <a:close/>
                    <a:moveTo>
                      <a:pt x="18745" y="44046"/>
                    </a:moveTo>
                    <a:lnTo>
                      <a:pt x="18745" y="49982"/>
                    </a:lnTo>
                    <a:lnTo>
                      <a:pt x="12810" y="49982"/>
                    </a:lnTo>
                    <a:lnTo>
                      <a:pt x="12810" y="44046"/>
                    </a:lnTo>
                    <a:close/>
                    <a:moveTo>
                      <a:pt x="24992" y="44046"/>
                    </a:moveTo>
                    <a:lnTo>
                      <a:pt x="24992" y="49982"/>
                    </a:lnTo>
                    <a:lnTo>
                      <a:pt x="19058" y="49982"/>
                    </a:lnTo>
                    <a:lnTo>
                      <a:pt x="19058" y="44046"/>
                    </a:lnTo>
                    <a:close/>
                    <a:moveTo>
                      <a:pt x="31242" y="44046"/>
                    </a:moveTo>
                    <a:lnTo>
                      <a:pt x="31242" y="49982"/>
                    </a:lnTo>
                    <a:lnTo>
                      <a:pt x="25305" y="49982"/>
                    </a:lnTo>
                    <a:lnTo>
                      <a:pt x="25305" y="44046"/>
                    </a:lnTo>
                    <a:close/>
                    <a:moveTo>
                      <a:pt x="37489" y="44046"/>
                    </a:moveTo>
                    <a:lnTo>
                      <a:pt x="37489" y="49982"/>
                    </a:lnTo>
                    <a:lnTo>
                      <a:pt x="31553" y="49982"/>
                    </a:lnTo>
                    <a:lnTo>
                      <a:pt x="31553" y="44046"/>
                    </a:lnTo>
                    <a:close/>
                    <a:moveTo>
                      <a:pt x="43737" y="44046"/>
                    </a:moveTo>
                    <a:lnTo>
                      <a:pt x="43737" y="49982"/>
                    </a:lnTo>
                    <a:lnTo>
                      <a:pt x="37802" y="49982"/>
                    </a:lnTo>
                    <a:lnTo>
                      <a:pt x="37802" y="44046"/>
                    </a:lnTo>
                    <a:close/>
                    <a:moveTo>
                      <a:pt x="49985" y="44046"/>
                    </a:moveTo>
                    <a:lnTo>
                      <a:pt x="49985" y="49982"/>
                    </a:lnTo>
                    <a:lnTo>
                      <a:pt x="44049" y="49982"/>
                    </a:lnTo>
                    <a:lnTo>
                      <a:pt x="44049" y="44046"/>
                    </a:lnTo>
                    <a:close/>
                    <a:moveTo>
                      <a:pt x="56232" y="44046"/>
                    </a:moveTo>
                    <a:lnTo>
                      <a:pt x="56232" y="49982"/>
                    </a:lnTo>
                    <a:lnTo>
                      <a:pt x="50296" y="49982"/>
                    </a:lnTo>
                    <a:lnTo>
                      <a:pt x="50296" y="44046"/>
                    </a:lnTo>
                    <a:close/>
                    <a:moveTo>
                      <a:pt x="62480" y="44046"/>
                    </a:moveTo>
                    <a:lnTo>
                      <a:pt x="62480" y="49982"/>
                    </a:lnTo>
                    <a:lnTo>
                      <a:pt x="56545" y="49982"/>
                    </a:lnTo>
                    <a:lnTo>
                      <a:pt x="56545" y="44046"/>
                    </a:lnTo>
                    <a:close/>
                    <a:moveTo>
                      <a:pt x="68727" y="44046"/>
                    </a:moveTo>
                    <a:lnTo>
                      <a:pt x="68727" y="49982"/>
                    </a:lnTo>
                    <a:lnTo>
                      <a:pt x="62792" y="49982"/>
                    </a:lnTo>
                    <a:lnTo>
                      <a:pt x="62792" y="44046"/>
                    </a:lnTo>
                    <a:close/>
                    <a:moveTo>
                      <a:pt x="74975" y="44046"/>
                    </a:moveTo>
                    <a:lnTo>
                      <a:pt x="74975" y="49982"/>
                    </a:lnTo>
                    <a:lnTo>
                      <a:pt x="69039" y="49982"/>
                    </a:lnTo>
                    <a:lnTo>
                      <a:pt x="69039" y="44046"/>
                    </a:lnTo>
                    <a:close/>
                    <a:moveTo>
                      <a:pt x="81223" y="44046"/>
                    </a:moveTo>
                    <a:lnTo>
                      <a:pt x="81223" y="49982"/>
                    </a:lnTo>
                    <a:lnTo>
                      <a:pt x="75286" y="49982"/>
                    </a:lnTo>
                    <a:lnTo>
                      <a:pt x="75286" y="44046"/>
                    </a:lnTo>
                    <a:close/>
                    <a:moveTo>
                      <a:pt x="87470" y="44046"/>
                    </a:moveTo>
                    <a:lnTo>
                      <a:pt x="87470" y="49982"/>
                    </a:lnTo>
                    <a:lnTo>
                      <a:pt x="81535" y="49982"/>
                    </a:lnTo>
                    <a:lnTo>
                      <a:pt x="81535" y="44046"/>
                    </a:lnTo>
                    <a:close/>
                    <a:moveTo>
                      <a:pt x="93720" y="44046"/>
                    </a:moveTo>
                    <a:lnTo>
                      <a:pt x="93720" y="49982"/>
                    </a:lnTo>
                    <a:lnTo>
                      <a:pt x="87784" y="49982"/>
                    </a:lnTo>
                    <a:lnTo>
                      <a:pt x="87784" y="44046"/>
                    </a:lnTo>
                    <a:close/>
                    <a:moveTo>
                      <a:pt x="99967" y="44046"/>
                    </a:moveTo>
                    <a:lnTo>
                      <a:pt x="99967" y="49982"/>
                    </a:lnTo>
                    <a:lnTo>
                      <a:pt x="94031" y="49982"/>
                    </a:lnTo>
                    <a:lnTo>
                      <a:pt x="94031" y="44046"/>
                    </a:lnTo>
                    <a:close/>
                    <a:moveTo>
                      <a:pt x="106214" y="44046"/>
                    </a:moveTo>
                    <a:lnTo>
                      <a:pt x="106214" y="49982"/>
                    </a:lnTo>
                    <a:lnTo>
                      <a:pt x="100278" y="49982"/>
                    </a:lnTo>
                    <a:lnTo>
                      <a:pt x="100278" y="44046"/>
                    </a:lnTo>
                    <a:close/>
                    <a:moveTo>
                      <a:pt x="112461" y="44046"/>
                    </a:moveTo>
                    <a:lnTo>
                      <a:pt x="112461" y="49982"/>
                    </a:lnTo>
                    <a:lnTo>
                      <a:pt x="106527" y="49982"/>
                    </a:lnTo>
                    <a:lnTo>
                      <a:pt x="106527" y="44046"/>
                    </a:lnTo>
                    <a:close/>
                    <a:moveTo>
                      <a:pt x="118710" y="44046"/>
                    </a:moveTo>
                    <a:lnTo>
                      <a:pt x="118710" y="49982"/>
                    </a:lnTo>
                    <a:lnTo>
                      <a:pt x="112774" y="49982"/>
                    </a:lnTo>
                    <a:lnTo>
                      <a:pt x="112774" y="44046"/>
                    </a:lnTo>
                    <a:close/>
                    <a:moveTo>
                      <a:pt x="124957" y="44046"/>
                    </a:moveTo>
                    <a:lnTo>
                      <a:pt x="124957" y="49982"/>
                    </a:lnTo>
                    <a:lnTo>
                      <a:pt x="119021" y="49982"/>
                    </a:lnTo>
                    <a:lnTo>
                      <a:pt x="119021" y="44046"/>
                    </a:lnTo>
                    <a:close/>
                    <a:moveTo>
                      <a:pt x="131204" y="44046"/>
                    </a:moveTo>
                    <a:lnTo>
                      <a:pt x="131204" y="49982"/>
                    </a:lnTo>
                    <a:lnTo>
                      <a:pt x="125270" y="49982"/>
                    </a:lnTo>
                    <a:lnTo>
                      <a:pt x="125270" y="44046"/>
                    </a:lnTo>
                    <a:close/>
                    <a:moveTo>
                      <a:pt x="137451" y="44046"/>
                    </a:moveTo>
                    <a:lnTo>
                      <a:pt x="137451" y="49982"/>
                    </a:lnTo>
                    <a:lnTo>
                      <a:pt x="131517" y="49982"/>
                    </a:lnTo>
                    <a:lnTo>
                      <a:pt x="131517" y="44046"/>
                    </a:lnTo>
                    <a:close/>
                    <a:moveTo>
                      <a:pt x="143702" y="44046"/>
                    </a:moveTo>
                    <a:lnTo>
                      <a:pt x="143702" y="49982"/>
                    </a:lnTo>
                    <a:lnTo>
                      <a:pt x="137766" y="49982"/>
                    </a:lnTo>
                    <a:lnTo>
                      <a:pt x="137766" y="44046"/>
                    </a:lnTo>
                    <a:close/>
                    <a:moveTo>
                      <a:pt x="149949" y="44046"/>
                    </a:moveTo>
                    <a:lnTo>
                      <a:pt x="149949" y="49982"/>
                    </a:lnTo>
                    <a:lnTo>
                      <a:pt x="144015" y="49982"/>
                    </a:lnTo>
                    <a:lnTo>
                      <a:pt x="144015" y="44046"/>
                    </a:lnTo>
                    <a:close/>
                    <a:moveTo>
                      <a:pt x="156196" y="44046"/>
                    </a:moveTo>
                    <a:lnTo>
                      <a:pt x="156196" y="49982"/>
                    </a:lnTo>
                    <a:lnTo>
                      <a:pt x="150262" y="49982"/>
                    </a:lnTo>
                    <a:lnTo>
                      <a:pt x="150262" y="44046"/>
                    </a:lnTo>
                    <a:close/>
                    <a:moveTo>
                      <a:pt x="162445" y="44046"/>
                    </a:moveTo>
                    <a:lnTo>
                      <a:pt x="162445" y="49982"/>
                    </a:lnTo>
                    <a:lnTo>
                      <a:pt x="156509" y="49982"/>
                    </a:lnTo>
                    <a:lnTo>
                      <a:pt x="156509" y="44046"/>
                    </a:lnTo>
                    <a:close/>
                    <a:moveTo>
                      <a:pt x="168692" y="44046"/>
                    </a:moveTo>
                    <a:lnTo>
                      <a:pt x="168692" y="49982"/>
                    </a:lnTo>
                    <a:lnTo>
                      <a:pt x="162756" y="49982"/>
                    </a:lnTo>
                    <a:lnTo>
                      <a:pt x="162756" y="44046"/>
                    </a:lnTo>
                    <a:close/>
                    <a:moveTo>
                      <a:pt x="174939" y="44046"/>
                    </a:moveTo>
                    <a:lnTo>
                      <a:pt x="174939" y="49982"/>
                    </a:lnTo>
                    <a:lnTo>
                      <a:pt x="169005" y="49982"/>
                    </a:lnTo>
                    <a:lnTo>
                      <a:pt x="169005" y="44046"/>
                    </a:lnTo>
                    <a:close/>
                    <a:moveTo>
                      <a:pt x="181186" y="44046"/>
                    </a:moveTo>
                    <a:lnTo>
                      <a:pt x="181186" y="49982"/>
                    </a:lnTo>
                    <a:lnTo>
                      <a:pt x="175252" y="49982"/>
                    </a:lnTo>
                    <a:lnTo>
                      <a:pt x="175252" y="44046"/>
                    </a:lnTo>
                    <a:close/>
                    <a:moveTo>
                      <a:pt x="187435" y="44046"/>
                    </a:moveTo>
                    <a:lnTo>
                      <a:pt x="187435" y="49982"/>
                    </a:lnTo>
                    <a:lnTo>
                      <a:pt x="181499" y="49982"/>
                    </a:lnTo>
                    <a:lnTo>
                      <a:pt x="181499" y="44046"/>
                    </a:lnTo>
                    <a:close/>
                    <a:moveTo>
                      <a:pt x="193684" y="44046"/>
                    </a:moveTo>
                    <a:lnTo>
                      <a:pt x="193684" y="49982"/>
                    </a:lnTo>
                    <a:lnTo>
                      <a:pt x="187749" y="49982"/>
                    </a:lnTo>
                    <a:lnTo>
                      <a:pt x="187749" y="44046"/>
                    </a:lnTo>
                    <a:close/>
                    <a:moveTo>
                      <a:pt x="199931" y="44046"/>
                    </a:moveTo>
                    <a:lnTo>
                      <a:pt x="199931" y="49982"/>
                    </a:lnTo>
                    <a:lnTo>
                      <a:pt x="193996" y="49982"/>
                    </a:lnTo>
                    <a:lnTo>
                      <a:pt x="193996" y="44046"/>
                    </a:lnTo>
                    <a:close/>
                    <a:moveTo>
                      <a:pt x="206180" y="44046"/>
                    </a:moveTo>
                    <a:lnTo>
                      <a:pt x="206180" y="49982"/>
                    </a:lnTo>
                    <a:lnTo>
                      <a:pt x="200244" y="49982"/>
                    </a:lnTo>
                    <a:lnTo>
                      <a:pt x="200244" y="44046"/>
                    </a:lnTo>
                    <a:close/>
                    <a:moveTo>
                      <a:pt x="212427" y="44046"/>
                    </a:moveTo>
                    <a:lnTo>
                      <a:pt x="212427" y="49982"/>
                    </a:lnTo>
                    <a:lnTo>
                      <a:pt x="206491" y="49982"/>
                    </a:lnTo>
                    <a:lnTo>
                      <a:pt x="206491" y="44046"/>
                    </a:lnTo>
                    <a:close/>
                    <a:moveTo>
                      <a:pt x="218674" y="44046"/>
                    </a:moveTo>
                    <a:lnTo>
                      <a:pt x="218674" y="49982"/>
                    </a:lnTo>
                    <a:lnTo>
                      <a:pt x="212739" y="49982"/>
                    </a:lnTo>
                    <a:lnTo>
                      <a:pt x="212739" y="44046"/>
                    </a:lnTo>
                    <a:close/>
                    <a:moveTo>
                      <a:pt x="224921" y="44046"/>
                    </a:moveTo>
                    <a:lnTo>
                      <a:pt x="224921" y="49982"/>
                    </a:lnTo>
                    <a:lnTo>
                      <a:pt x="218987" y="49982"/>
                    </a:lnTo>
                    <a:lnTo>
                      <a:pt x="218987" y="44046"/>
                    </a:lnTo>
                    <a:close/>
                    <a:moveTo>
                      <a:pt x="231170" y="44046"/>
                    </a:moveTo>
                    <a:lnTo>
                      <a:pt x="231170" y="49982"/>
                    </a:lnTo>
                    <a:lnTo>
                      <a:pt x="225234" y="49982"/>
                    </a:lnTo>
                    <a:lnTo>
                      <a:pt x="225234" y="44046"/>
                    </a:lnTo>
                    <a:close/>
                    <a:moveTo>
                      <a:pt x="237417" y="44046"/>
                    </a:moveTo>
                    <a:lnTo>
                      <a:pt x="237417" y="49982"/>
                    </a:lnTo>
                    <a:lnTo>
                      <a:pt x="231481" y="49982"/>
                    </a:lnTo>
                    <a:lnTo>
                      <a:pt x="231481" y="44046"/>
                    </a:lnTo>
                    <a:close/>
                    <a:moveTo>
                      <a:pt x="243664" y="44046"/>
                    </a:moveTo>
                    <a:lnTo>
                      <a:pt x="243664" y="49982"/>
                    </a:lnTo>
                    <a:lnTo>
                      <a:pt x="237729" y="49982"/>
                    </a:lnTo>
                    <a:lnTo>
                      <a:pt x="237729" y="44046"/>
                    </a:lnTo>
                    <a:close/>
                    <a:moveTo>
                      <a:pt x="249911" y="44046"/>
                    </a:moveTo>
                    <a:lnTo>
                      <a:pt x="249911" y="49982"/>
                    </a:lnTo>
                    <a:lnTo>
                      <a:pt x="243977" y="49982"/>
                    </a:lnTo>
                    <a:lnTo>
                      <a:pt x="243977" y="44046"/>
                    </a:lnTo>
                    <a:close/>
                    <a:moveTo>
                      <a:pt x="256161" y="44046"/>
                    </a:moveTo>
                    <a:lnTo>
                      <a:pt x="256161" y="49982"/>
                    </a:lnTo>
                    <a:lnTo>
                      <a:pt x="250225" y="49982"/>
                    </a:lnTo>
                    <a:lnTo>
                      <a:pt x="250225" y="44046"/>
                    </a:lnTo>
                    <a:close/>
                    <a:moveTo>
                      <a:pt x="262409" y="44046"/>
                    </a:moveTo>
                    <a:lnTo>
                      <a:pt x="262409" y="49982"/>
                    </a:lnTo>
                    <a:lnTo>
                      <a:pt x="256474" y="49982"/>
                    </a:lnTo>
                    <a:lnTo>
                      <a:pt x="256474" y="44046"/>
                    </a:lnTo>
                    <a:close/>
                    <a:moveTo>
                      <a:pt x="268656" y="44046"/>
                    </a:moveTo>
                    <a:lnTo>
                      <a:pt x="268656" y="49982"/>
                    </a:lnTo>
                    <a:lnTo>
                      <a:pt x="262721" y="49982"/>
                    </a:lnTo>
                    <a:lnTo>
                      <a:pt x="262721" y="44046"/>
                    </a:lnTo>
                    <a:close/>
                    <a:moveTo>
                      <a:pt x="274904" y="44046"/>
                    </a:moveTo>
                    <a:lnTo>
                      <a:pt x="274904" y="49982"/>
                    </a:lnTo>
                    <a:lnTo>
                      <a:pt x="268968" y="49982"/>
                    </a:lnTo>
                    <a:lnTo>
                      <a:pt x="268968" y="44046"/>
                    </a:lnTo>
                    <a:close/>
                    <a:moveTo>
                      <a:pt x="6251" y="50295"/>
                    </a:moveTo>
                    <a:lnTo>
                      <a:pt x="6251" y="56229"/>
                    </a:lnTo>
                    <a:lnTo>
                      <a:pt x="315" y="56229"/>
                    </a:lnTo>
                    <a:lnTo>
                      <a:pt x="315" y="50295"/>
                    </a:lnTo>
                    <a:close/>
                    <a:moveTo>
                      <a:pt x="12498" y="50295"/>
                    </a:moveTo>
                    <a:lnTo>
                      <a:pt x="12498" y="56229"/>
                    </a:lnTo>
                    <a:lnTo>
                      <a:pt x="6562" y="56229"/>
                    </a:lnTo>
                    <a:lnTo>
                      <a:pt x="6562" y="50295"/>
                    </a:lnTo>
                    <a:close/>
                    <a:moveTo>
                      <a:pt x="18745" y="50295"/>
                    </a:moveTo>
                    <a:lnTo>
                      <a:pt x="18745" y="56229"/>
                    </a:lnTo>
                    <a:lnTo>
                      <a:pt x="12810" y="56229"/>
                    </a:lnTo>
                    <a:lnTo>
                      <a:pt x="12810" y="50295"/>
                    </a:lnTo>
                    <a:close/>
                    <a:moveTo>
                      <a:pt x="24992" y="50295"/>
                    </a:moveTo>
                    <a:lnTo>
                      <a:pt x="24992" y="56229"/>
                    </a:lnTo>
                    <a:lnTo>
                      <a:pt x="19058" y="56229"/>
                    </a:lnTo>
                    <a:lnTo>
                      <a:pt x="19058" y="50295"/>
                    </a:lnTo>
                    <a:close/>
                    <a:moveTo>
                      <a:pt x="31242" y="50295"/>
                    </a:moveTo>
                    <a:lnTo>
                      <a:pt x="31242" y="56229"/>
                    </a:lnTo>
                    <a:lnTo>
                      <a:pt x="25305" y="56229"/>
                    </a:lnTo>
                    <a:lnTo>
                      <a:pt x="25305" y="50295"/>
                    </a:lnTo>
                    <a:close/>
                    <a:moveTo>
                      <a:pt x="37489" y="50295"/>
                    </a:moveTo>
                    <a:lnTo>
                      <a:pt x="37489" y="56229"/>
                    </a:lnTo>
                    <a:lnTo>
                      <a:pt x="31553" y="56229"/>
                    </a:lnTo>
                    <a:lnTo>
                      <a:pt x="31553" y="50295"/>
                    </a:lnTo>
                    <a:close/>
                    <a:moveTo>
                      <a:pt x="43737" y="50295"/>
                    </a:moveTo>
                    <a:lnTo>
                      <a:pt x="43737" y="56229"/>
                    </a:lnTo>
                    <a:lnTo>
                      <a:pt x="37802" y="56229"/>
                    </a:lnTo>
                    <a:lnTo>
                      <a:pt x="37802" y="50295"/>
                    </a:lnTo>
                    <a:close/>
                    <a:moveTo>
                      <a:pt x="49985" y="50295"/>
                    </a:moveTo>
                    <a:lnTo>
                      <a:pt x="49985" y="56229"/>
                    </a:lnTo>
                    <a:lnTo>
                      <a:pt x="44049" y="56229"/>
                    </a:lnTo>
                    <a:lnTo>
                      <a:pt x="44049" y="50295"/>
                    </a:lnTo>
                    <a:close/>
                    <a:moveTo>
                      <a:pt x="56232" y="50295"/>
                    </a:moveTo>
                    <a:lnTo>
                      <a:pt x="56232" y="56229"/>
                    </a:lnTo>
                    <a:lnTo>
                      <a:pt x="50296" y="56229"/>
                    </a:lnTo>
                    <a:lnTo>
                      <a:pt x="50296" y="50295"/>
                    </a:lnTo>
                    <a:close/>
                    <a:moveTo>
                      <a:pt x="62480" y="50295"/>
                    </a:moveTo>
                    <a:lnTo>
                      <a:pt x="62480" y="56229"/>
                    </a:lnTo>
                    <a:lnTo>
                      <a:pt x="56545" y="56229"/>
                    </a:lnTo>
                    <a:lnTo>
                      <a:pt x="56545" y="50295"/>
                    </a:lnTo>
                    <a:close/>
                    <a:moveTo>
                      <a:pt x="68727" y="50295"/>
                    </a:moveTo>
                    <a:lnTo>
                      <a:pt x="68727" y="56229"/>
                    </a:lnTo>
                    <a:lnTo>
                      <a:pt x="62792" y="56229"/>
                    </a:lnTo>
                    <a:lnTo>
                      <a:pt x="62792" y="50295"/>
                    </a:lnTo>
                    <a:close/>
                    <a:moveTo>
                      <a:pt x="74975" y="50295"/>
                    </a:moveTo>
                    <a:lnTo>
                      <a:pt x="74975" y="56229"/>
                    </a:lnTo>
                    <a:lnTo>
                      <a:pt x="69039" y="56229"/>
                    </a:lnTo>
                    <a:lnTo>
                      <a:pt x="69039" y="50295"/>
                    </a:lnTo>
                    <a:close/>
                    <a:moveTo>
                      <a:pt x="81223" y="50295"/>
                    </a:moveTo>
                    <a:lnTo>
                      <a:pt x="81223" y="56229"/>
                    </a:lnTo>
                    <a:lnTo>
                      <a:pt x="75286" y="56229"/>
                    </a:lnTo>
                    <a:lnTo>
                      <a:pt x="75286" y="50295"/>
                    </a:lnTo>
                    <a:close/>
                    <a:moveTo>
                      <a:pt x="87470" y="50295"/>
                    </a:moveTo>
                    <a:lnTo>
                      <a:pt x="87470" y="56229"/>
                    </a:lnTo>
                    <a:lnTo>
                      <a:pt x="81535" y="56229"/>
                    </a:lnTo>
                    <a:lnTo>
                      <a:pt x="81535" y="50295"/>
                    </a:lnTo>
                    <a:close/>
                    <a:moveTo>
                      <a:pt x="93720" y="50295"/>
                    </a:moveTo>
                    <a:lnTo>
                      <a:pt x="93720" y="56229"/>
                    </a:lnTo>
                    <a:lnTo>
                      <a:pt x="87784" y="56229"/>
                    </a:lnTo>
                    <a:lnTo>
                      <a:pt x="87784" y="50295"/>
                    </a:lnTo>
                    <a:close/>
                    <a:moveTo>
                      <a:pt x="99967" y="50295"/>
                    </a:moveTo>
                    <a:lnTo>
                      <a:pt x="99967" y="56229"/>
                    </a:lnTo>
                    <a:lnTo>
                      <a:pt x="94031" y="56229"/>
                    </a:lnTo>
                    <a:lnTo>
                      <a:pt x="94031" y="50295"/>
                    </a:lnTo>
                    <a:close/>
                    <a:moveTo>
                      <a:pt x="106214" y="50295"/>
                    </a:moveTo>
                    <a:lnTo>
                      <a:pt x="106214" y="56229"/>
                    </a:lnTo>
                    <a:lnTo>
                      <a:pt x="100278" y="56229"/>
                    </a:lnTo>
                    <a:lnTo>
                      <a:pt x="100278" y="50295"/>
                    </a:lnTo>
                    <a:close/>
                    <a:moveTo>
                      <a:pt x="112461" y="50295"/>
                    </a:moveTo>
                    <a:lnTo>
                      <a:pt x="112461" y="56229"/>
                    </a:lnTo>
                    <a:lnTo>
                      <a:pt x="106527" y="56229"/>
                    </a:lnTo>
                    <a:lnTo>
                      <a:pt x="106527" y="50295"/>
                    </a:lnTo>
                    <a:close/>
                    <a:moveTo>
                      <a:pt x="118710" y="50295"/>
                    </a:moveTo>
                    <a:lnTo>
                      <a:pt x="118710" y="56229"/>
                    </a:lnTo>
                    <a:lnTo>
                      <a:pt x="112774" y="56229"/>
                    </a:lnTo>
                    <a:lnTo>
                      <a:pt x="112774" y="50295"/>
                    </a:lnTo>
                    <a:close/>
                    <a:moveTo>
                      <a:pt x="124957" y="50295"/>
                    </a:moveTo>
                    <a:lnTo>
                      <a:pt x="124957" y="56229"/>
                    </a:lnTo>
                    <a:lnTo>
                      <a:pt x="119021" y="56229"/>
                    </a:lnTo>
                    <a:lnTo>
                      <a:pt x="119021" y="50295"/>
                    </a:lnTo>
                    <a:close/>
                    <a:moveTo>
                      <a:pt x="131204" y="50295"/>
                    </a:moveTo>
                    <a:lnTo>
                      <a:pt x="131204" y="56229"/>
                    </a:lnTo>
                    <a:lnTo>
                      <a:pt x="125270" y="56229"/>
                    </a:lnTo>
                    <a:lnTo>
                      <a:pt x="125270" y="50295"/>
                    </a:lnTo>
                    <a:close/>
                    <a:moveTo>
                      <a:pt x="137451" y="50295"/>
                    </a:moveTo>
                    <a:lnTo>
                      <a:pt x="137451" y="56229"/>
                    </a:lnTo>
                    <a:lnTo>
                      <a:pt x="131517" y="56229"/>
                    </a:lnTo>
                    <a:lnTo>
                      <a:pt x="131517" y="50295"/>
                    </a:lnTo>
                    <a:close/>
                    <a:moveTo>
                      <a:pt x="143702" y="50295"/>
                    </a:moveTo>
                    <a:lnTo>
                      <a:pt x="143702" y="56229"/>
                    </a:lnTo>
                    <a:lnTo>
                      <a:pt x="137766" y="56229"/>
                    </a:lnTo>
                    <a:lnTo>
                      <a:pt x="137766" y="50295"/>
                    </a:lnTo>
                    <a:close/>
                    <a:moveTo>
                      <a:pt x="149949" y="50295"/>
                    </a:moveTo>
                    <a:lnTo>
                      <a:pt x="149949" y="56229"/>
                    </a:lnTo>
                    <a:lnTo>
                      <a:pt x="144015" y="56229"/>
                    </a:lnTo>
                    <a:lnTo>
                      <a:pt x="144015" y="50295"/>
                    </a:lnTo>
                    <a:close/>
                    <a:moveTo>
                      <a:pt x="156196" y="50295"/>
                    </a:moveTo>
                    <a:lnTo>
                      <a:pt x="156196" y="56229"/>
                    </a:lnTo>
                    <a:lnTo>
                      <a:pt x="150262" y="56229"/>
                    </a:lnTo>
                    <a:lnTo>
                      <a:pt x="150262" y="50295"/>
                    </a:lnTo>
                    <a:close/>
                    <a:moveTo>
                      <a:pt x="162445" y="50295"/>
                    </a:moveTo>
                    <a:lnTo>
                      <a:pt x="162445" y="56229"/>
                    </a:lnTo>
                    <a:lnTo>
                      <a:pt x="156509" y="56229"/>
                    </a:lnTo>
                    <a:lnTo>
                      <a:pt x="156509" y="50295"/>
                    </a:lnTo>
                    <a:close/>
                    <a:moveTo>
                      <a:pt x="168692" y="50295"/>
                    </a:moveTo>
                    <a:lnTo>
                      <a:pt x="168692" y="56229"/>
                    </a:lnTo>
                    <a:lnTo>
                      <a:pt x="162756" y="56229"/>
                    </a:lnTo>
                    <a:lnTo>
                      <a:pt x="162756" y="50295"/>
                    </a:lnTo>
                    <a:close/>
                    <a:moveTo>
                      <a:pt x="174939" y="50295"/>
                    </a:moveTo>
                    <a:lnTo>
                      <a:pt x="174939" y="56229"/>
                    </a:lnTo>
                    <a:lnTo>
                      <a:pt x="169005" y="56229"/>
                    </a:lnTo>
                    <a:lnTo>
                      <a:pt x="169005" y="50295"/>
                    </a:lnTo>
                    <a:close/>
                    <a:moveTo>
                      <a:pt x="181186" y="50295"/>
                    </a:moveTo>
                    <a:lnTo>
                      <a:pt x="181186" y="56229"/>
                    </a:lnTo>
                    <a:lnTo>
                      <a:pt x="175252" y="56229"/>
                    </a:lnTo>
                    <a:lnTo>
                      <a:pt x="175252" y="50295"/>
                    </a:lnTo>
                    <a:close/>
                    <a:moveTo>
                      <a:pt x="187435" y="50295"/>
                    </a:moveTo>
                    <a:lnTo>
                      <a:pt x="187435" y="56229"/>
                    </a:lnTo>
                    <a:lnTo>
                      <a:pt x="181499" y="56229"/>
                    </a:lnTo>
                    <a:lnTo>
                      <a:pt x="181499" y="50295"/>
                    </a:lnTo>
                    <a:close/>
                    <a:moveTo>
                      <a:pt x="193684" y="50295"/>
                    </a:moveTo>
                    <a:lnTo>
                      <a:pt x="193684" y="56229"/>
                    </a:lnTo>
                    <a:lnTo>
                      <a:pt x="187749" y="56229"/>
                    </a:lnTo>
                    <a:lnTo>
                      <a:pt x="187749" y="50295"/>
                    </a:lnTo>
                    <a:close/>
                    <a:moveTo>
                      <a:pt x="199931" y="50295"/>
                    </a:moveTo>
                    <a:lnTo>
                      <a:pt x="199931" y="56229"/>
                    </a:lnTo>
                    <a:lnTo>
                      <a:pt x="193996" y="56229"/>
                    </a:lnTo>
                    <a:lnTo>
                      <a:pt x="193996" y="50295"/>
                    </a:lnTo>
                    <a:close/>
                    <a:moveTo>
                      <a:pt x="206180" y="50295"/>
                    </a:moveTo>
                    <a:lnTo>
                      <a:pt x="206180" y="56229"/>
                    </a:lnTo>
                    <a:lnTo>
                      <a:pt x="200244" y="56229"/>
                    </a:lnTo>
                    <a:lnTo>
                      <a:pt x="200244" y="50295"/>
                    </a:lnTo>
                    <a:close/>
                    <a:moveTo>
                      <a:pt x="212427" y="50295"/>
                    </a:moveTo>
                    <a:lnTo>
                      <a:pt x="212427" y="56229"/>
                    </a:lnTo>
                    <a:lnTo>
                      <a:pt x="206491" y="56229"/>
                    </a:lnTo>
                    <a:lnTo>
                      <a:pt x="206491" y="50295"/>
                    </a:lnTo>
                    <a:close/>
                    <a:moveTo>
                      <a:pt x="218674" y="50295"/>
                    </a:moveTo>
                    <a:lnTo>
                      <a:pt x="218674" y="56229"/>
                    </a:lnTo>
                    <a:lnTo>
                      <a:pt x="212739" y="56229"/>
                    </a:lnTo>
                    <a:lnTo>
                      <a:pt x="212739" y="50295"/>
                    </a:lnTo>
                    <a:close/>
                    <a:moveTo>
                      <a:pt x="224921" y="50295"/>
                    </a:moveTo>
                    <a:lnTo>
                      <a:pt x="224921" y="56229"/>
                    </a:lnTo>
                    <a:lnTo>
                      <a:pt x="218987" y="56229"/>
                    </a:lnTo>
                    <a:lnTo>
                      <a:pt x="218987" y="50295"/>
                    </a:lnTo>
                    <a:close/>
                    <a:moveTo>
                      <a:pt x="231170" y="50295"/>
                    </a:moveTo>
                    <a:lnTo>
                      <a:pt x="231170" y="56229"/>
                    </a:lnTo>
                    <a:lnTo>
                      <a:pt x="225234" y="56229"/>
                    </a:lnTo>
                    <a:lnTo>
                      <a:pt x="225234" y="50295"/>
                    </a:lnTo>
                    <a:close/>
                    <a:moveTo>
                      <a:pt x="237417" y="50295"/>
                    </a:moveTo>
                    <a:lnTo>
                      <a:pt x="237417" y="56229"/>
                    </a:lnTo>
                    <a:lnTo>
                      <a:pt x="231481" y="56229"/>
                    </a:lnTo>
                    <a:lnTo>
                      <a:pt x="231481" y="50295"/>
                    </a:lnTo>
                    <a:close/>
                    <a:moveTo>
                      <a:pt x="243664" y="50295"/>
                    </a:moveTo>
                    <a:lnTo>
                      <a:pt x="243664" y="56229"/>
                    </a:lnTo>
                    <a:lnTo>
                      <a:pt x="237729" y="56229"/>
                    </a:lnTo>
                    <a:lnTo>
                      <a:pt x="237729" y="50295"/>
                    </a:lnTo>
                    <a:close/>
                    <a:moveTo>
                      <a:pt x="249911" y="50295"/>
                    </a:moveTo>
                    <a:lnTo>
                      <a:pt x="249911" y="56229"/>
                    </a:lnTo>
                    <a:lnTo>
                      <a:pt x="243977" y="56229"/>
                    </a:lnTo>
                    <a:lnTo>
                      <a:pt x="243977" y="50295"/>
                    </a:lnTo>
                    <a:close/>
                    <a:moveTo>
                      <a:pt x="256161" y="50295"/>
                    </a:moveTo>
                    <a:lnTo>
                      <a:pt x="256161" y="56229"/>
                    </a:lnTo>
                    <a:lnTo>
                      <a:pt x="250225" y="56229"/>
                    </a:lnTo>
                    <a:lnTo>
                      <a:pt x="250225" y="50295"/>
                    </a:lnTo>
                    <a:close/>
                    <a:moveTo>
                      <a:pt x="262409" y="50295"/>
                    </a:moveTo>
                    <a:lnTo>
                      <a:pt x="262409" y="56229"/>
                    </a:lnTo>
                    <a:lnTo>
                      <a:pt x="256474" y="56229"/>
                    </a:lnTo>
                    <a:lnTo>
                      <a:pt x="256474" y="50295"/>
                    </a:lnTo>
                    <a:close/>
                    <a:moveTo>
                      <a:pt x="268656" y="50295"/>
                    </a:moveTo>
                    <a:lnTo>
                      <a:pt x="268656" y="56229"/>
                    </a:lnTo>
                    <a:lnTo>
                      <a:pt x="262721" y="56229"/>
                    </a:lnTo>
                    <a:lnTo>
                      <a:pt x="262721" y="50295"/>
                    </a:lnTo>
                    <a:close/>
                    <a:moveTo>
                      <a:pt x="274904" y="50295"/>
                    </a:moveTo>
                    <a:lnTo>
                      <a:pt x="274904" y="56229"/>
                    </a:lnTo>
                    <a:lnTo>
                      <a:pt x="268968" y="56229"/>
                    </a:lnTo>
                    <a:lnTo>
                      <a:pt x="268968" y="50295"/>
                    </a:lnTo>
                    <a:close/>
                    <a:moveTo>
                      <a:pt x="6251" y="56542"/>
                    </a:moveTo>
                    <a:lnTo>
                      <a:pt x="6251" y="62476"/>
                    </a:lnTo>
                    <a:lnTo>
                      <a:pt x="315" y="62476"/>
                    </a:lnTo>
                    <a:lnTo>
                      <a:pt x="315" y="56542"/>
                    </a:lnTo>
                    <a:close/>
                    <a:moveTo>
                      <a:pt x="12498" y="56542"/>
                    </a:moveTo>
                    <a:lnTo>
                      <a:pt x="12498" y="62476"/>
                    </a:lnTo>
                    <a:lnTo>
                      <a:pt x="6562" y="62476"/>
                    </a:lnTo>
                    <a:lnTo>
                      <a:pt x="6562" y="56542"/>
                    </a:lnTo>
                    <a:close/>
                    <a:moveTo>
                      <a:pt x="18745" y="56542"/>
                    </a:moveTo>
                    <a:lnTo>
                      <a:pt x="18745" y="62476"/>
                    </a:lnTo>
                    <a:lnTo>
                      <a:pt x="12810" y="62476"/>
                    </a:lnTo>
                    <a:lnTo>
                      <a:pt x="12810" y="56542"/>
                    </a:lnTo>
                    <a:close/>
                    <a:moveTo>
                      <a:pt x="24992" y="56542"/>
                    </a:moveTo>
                    <a:lnTo>
                      <a:pt x="24992" y="62476"/>
                    </a:lnTo>
                    <a:lnTo>
                      <a:pt x="19058" y="62476"/>
                    </a:lnTo>
                    <a:lnTo>
                      <a:pt x="19058" y="56542"/>
                    </a:lnTo>
                    <a:close/>
                    <a:moveTo>
                      <a:pt x="31242" y="56542"/>
                    </a:moveTo>
                    <a:lnTo>
                      <a:pt x="31242" y="62476"/>
                    </a:lnTo>
                    <a:lnTo>
                      <a:pt x="25305" y="62476"/>
                    </a:lnTo>
                    <a:lnTo>
                      <a:pt x="25305" y="56542"/>
                    </a:lnTo>
                    <a:close/>
                    <a:moveTo>
                      <a:pt x="37489" y="56542"/>
                    </a:moveTo>
                    <a:lnTo>
                      <a:pt x="37489" y="62476"/>
                    </a:lnTo>
                    <a:lnTo>
                      <a:pt x="31553" y="62476"/>
                    </a:lnTo>
                    <a:lnTo>
                      <a:pt x="31553" y="56542"/>
                    </a:lnTo>
                    <a:close/>
                    <a:moveTo>
                      <a:pt x="43737" y="56542"/>
                    </a:moveTo>
                    <a:lnTo>
                      <a:pt x="43737" y="62476"/>
                    </a:lnTo>
                    <a:lnTo>
                      <a:pt x="37802" y="62476"/>
                    </a:lnTo>
                    <a:lnTo>
                      <a:pt x="37802" y="56542"/>
                    </a:lnTo>
                    <a:close/>
                    <a:moveTo>
                      <a:pt x="49985" y="56542"/>
                    </a:moveTo>
                    <a:lnTo>
                      <a:pt x="49985" y="62476"/>
                    </a:lnTo>
                    <a:lnTo>
                      <a:pt x="44049" y="62476"/>
                    </a:lnTo>
                    <a:lnTo>
                      <a:pt x="44049" y="56542"/>
                    </a:lnTo>
                    <a:close/>
                    <a:moveTo>
                      <a:pt x="56232" y="56542"/>
                    </a:moveTo>
                    <a:lnTo>
                      <a:pt x="56232" y="62476"/>
                    </a:lnTo>
                    <a:lnTo>
                      <a:pt x="50296" y="62476"/>
                    </a:lnTo>
                    <a:lnTo>
                      <a:pt x="50296" y="56542"/>
                    </a:lnTo>
                    <a:close/>
                    <a:moveTo>
                      <a:pt x="62480" y="56542"/>
                    </a:moveTo>
                    <a:lnTo>
                      <a:pt x="62480" y="62476"/>
                    </a:lnTo>
                    <a:lnTo>
                      <a:pt x="56545" y="62476"/>
                    </a:lnTo>
                    <a:lnTo>
                      <a:pt x="56545" y="56542"/>
                    </a:lnTo>
                    <a:close/>
                    <a:moveTo>
                      <a:pt x="68727" y="56542"/>
                    </a:moveTo>
                    <a:lnTo>
                      <a:pt x="68727" y="62476"/>
                    </a:lnTo>
                    <a:lnTo>
                      <a:pt x="62792" y="62476"/>
                    </a:lnTo>
                    <a:lnTo>
                      <a:pt x="62792" y="56542"/>
                    </a:lnTo>
                    <a:close/>
                    <a:moveTo>
                      <a:pt x="74975" y="56542"/>
                    </a:moveTo>
                    <a:lnTo>
                      <a:pt x="74975" y="62476"/>
                    </a:lnTo>
                    <a:lnTo>
                      <a:pt x="69039" y="62476"/>
                    </a:lnTo>
                    <a:lnTo>
                      <a:pt x="69039" y="56542"/>
                    </a:lnTo>
                    <a:close/>
                    <a:moveTo>
                      <a:pt x="81223" y="56542"/>
                    </a:moveTo>
                    <a:lnTo>
                      <a:pt x="81223" y="62476"/>
                    </a:lnTo>
                    <a:lnTo>
                      <a:pt x="75286" y="62476"/>
                    </a:lnTo>
                    <a:lnTo>
                      <a:pt x="75286" y="56542"/>
                    </a:lnTo>
                    <a:close/>
                    <a:moveTo>
                      <a:pt x="87470" y="56542"/>
                    </a:moveTo>
                    <a:lnTo>
                      <a:pt x="87470" y="62476"/>
                    </a:lnTo>
                    <a:lnTo>
                      <a:pt x="81535" y="62476"/>
                    </a:lnTo>
                    <a:lnTo>
                      <a:pt x="81535" y="56542"/>
                    </a:lnTo>
                    <a:close/>
                    <a:moveTo>
                      <a:pt x="93718" y="56542"/>
                    </a:moveTo>
                    <a:lnTo>
                      <a:pt x="93718" y="62476"/>
                    </a:lnTo>
                    <a:lnTo>
                      <a:pt x="87784" y="62476"/>
                    </a:lnTo>
                    <a:lnTo>
                      <a:pt x="87784" y="56542"/>
                    </a:lnTo>
                    <a:close/>
                    <a:moveTo>
                      <a:pt x="99967" y="56542"/>
                    </a:moveTo>
                    <a:lnTo>
                      <a:pt x="99967" y="62476"/>
                    </a:lnTo>
                    <a:lnTo>
                      <a:pt x="94031" y="62476"/>
                    </a:lnTo>
                    <a:lnTo>
                      <a:pt x="94031" y="56542"/>
                    </a:lnTo>
                    <a:close/>
                    <a:moveTo>
                      <a:pt x="106214" y="56542"/>
                    </a:moveTo>
                    <a:lnTo>
                      <a:pt x="106214" y="62476"/>
                    </a:lnTo>
                    <a:lnTo>
                      <a:pt x="100278" y="62476"/>
                    </a:lnTo>
                    <a:lnTo>
                      <a:pt x="100278" y="56542"/>
                    </a:lnTo>
                    <a:close/>
                    <a:moveTo>
                      <a:pt x="112461" y="56542"/>
                    </a:moveTo>
                    <a:lnTo>
                      <a:pt x="112461" y="62476"/>
                    </a:lnTo>
                    <a:lnTo>
                      <a:pt x="106527" y="62476"/>
                    </a:lnTo>
                    <a:lnTo>
                      <a:pt x="106527" y="56542"/>
                    </a:lnTo>
                    <a:close/>
                    <a:moveTo>
                      <a:pt x="118710" y="56542"/>
                    </a:moveTo>
                    <a:lnTo>
                      <a:pt x="118710" y="62476"/>
                    </a:lnTo>
                    <a:lnTo>
                      <a:pt x="112774" y="62476"/>
                    </a:lnTo>
                    <a:lnTo>
                      <a:pt x="112774" y="56542"/>
                    </a:lnTo>
                    <a:close/>
                    <a:moveTo>
                      <a:pt x="124957" y="56542"/>
                    </a:moveTo>
                    <a:lnTo>
                      <a:pt x="124957" y="62476"/>
                    </a:lnTo>
                    <a:lnTo>
                      <a:pt x="119021" y="62476"/>
                    </a:lnTo>
                    <a:lnTo>
                      <a:pt x="119021" y="56542"/>
                    </a:lnTo>
                    <a:close/>
                    <a:moveTo>
                      <a:pt x="131204" y="56542"/>
                    </a:moveTo>
                    <a:lnTo>
                      <a:pt x="131204" y="62476"/>
                    </a:lnTo>
                    <a:lnTo>
                      <a:pt x="125270" y="62476"/>
                    </a:lnTo>
                    <a:lnTo>
                      <a:pt x="125270" y="56542"/>
                    </a:lnTo>
                    <a:close/>
                    <a:moveTo>
                      <a:pt x="137451" y="56542"/>
                    </a:moveTo>
                    <a:lnTo>
                      <a:pt x="137451" y="62476"/>
                    </a:lnTo>
                    <a:lnTo>
                      <a:pt x="131517" y="62476"/>
                    </a:lnTo>
                    <a:lnTo>
                      <a:pt x="131517" y="56542"/>
                    </a:lnTo>
                    <a:close/>
                    <a:moveTo>
                      <a:pt x="143702" y="56542"/>
                    </a:moveTo>
                    <a:lnTo>
                      <a:pt x="143702" y="62476"/>
                    </a:lnTo>
                    <a:lnTo>
                      <a:pt x="137766" y="62476"/>
                    </a:lnTo>
                    <a:lnTo>
                      <a:pt x="137766" y="56542"/>
                    </a:lnTo>
                    <a:close/>
                    <a:moveTo>
                      <a:pt x="149949" y="56542"/>
                    </a:moveTo>
                    <a:lnTo>
                      <a:pt x="149949" y="62476"/>
                    </a:lnTo>
                    <a:lnTo>
                      <a:pt x="144015" y="62476"/>
                    </a:lnTo>
                    <a:lnTo>
                      <a:pt x="144015" y="56542"/>
                    </a:lnTo>
                    <a:close/>
                    <a:moveTo>
                      <a:pt x="156196" y="56542"/>
                    </a:moveTo>
                    <a:lnTo>
                      <a:pt x="156196" y="62476"/>
                    </a:lnTo>
                    <a:lnTo>
                      <a:pt x="150262" y="62476"/>
                    </a:lnTo>
                    <a:lnTo>
                      <a:pt x="150262" y="56542"/>
                    </a:lnTo>
                    <a:close/>
                    <a:moveTo>
                      <a:pt x="162445" y="56542"/>
                    </a:moveTo>
                    <a:lnTo>
                      <a:pt x="162445" y="62476"/>
                    </a:lnTo>
                    <a:lnTo>
                      <a:pt x="156509" y="62476"/>
                    </a:lnTo>
                    <a:lnTo>
                      <a:pt x="156509" y="56542"/>
                    </a:lnTo>
                    <a:close/>
                    <a:moveTo>
                      <a:pt x="168692" y="56542"/>
                    </a:moveTo>
                    <a:lnTo>
                      <a:pt x="168692" y="62476"/>
                    </a:lnTo>
                    <a:lnTo>
                      <a:pt x="162756" y="62476"/>
                    </a:lnTo>
                    <a:lnTo>
                      <a:pt x="162756" y="56542"/>
                    </a:lnTo>
                    <a:close/>
                    <a:moveTo>
                      <a:pt x="174939" y="56542"/>
                    </a:moveTo>
                    <a:lnTo>
                      <a:pt x="174939" y="62476"/>
                    </a:lnTo>
                    <a:lnTo>
                      <a:pt x="169005" y="62476"/>
                    </a:lnTo>
                    <a:lnTo>
                      <a:pt x="169005" y="56542"/>
                    </a:lnTo>
                    <a:close/>
                    <a:moveTo>
                      <a:pt x="181186" y="56542"/>
                    </a:moveTo>
                    <a:lnTo>
                      <a:pt x="181186" y="62476"/>
                    </a:lnTo>
                    <a:lnTo>
                      <a:pt x="175252" y="62476"/>
                    </a:lnTo>
                    <a:lnTo>
                      <a:pt x="175252" y="56542"/>
                    </a:lnTo>
                    <a:close/>
                    <a:moveTo>
                      <a:pt x="187435" y="56542"/>
                    </a:moveTo>
                    <a:lnTo>
                      <a:pt x="187435" y="62476"/>
                    </a:lnTo>
                    <a:lnTo>
                      <a:pt x="181499" y="62476"/>
                    </a:lnTo>
                    <a:lnTo>
                      <a:pt x="181499" y="56542"/>
                    </a:lnTo>
                    <a:close/>
                    <a:moveTo>
                      <a:pt x="193684" y="56542"/>
                    </a:moveTo>
                    <a:lnTo>
                      <a:pt x="193684" y="62476"/>
                    </a:lnTo>
                    <a:lnTo>
                      <a:pt x="187749" y="62476"/>
                    </a:lnTo>
                    <a:lnTo>
                      <a:pt x="187749" y="56542"/>
                    </a:lnTo>
                    <a:close/>
                    <a:moveTo>
                      <a:pt x="199931" y="56542"/>
                    </a:moveTo>
                    <a:lnTo>
                      <a:pt x="199931" y="62476"/>
                    </a:lnTo>
                    <a:lnTo>
                      <a:pt x="193996" y="62476"/>
                    </a:lnTo>
                    <a:lnTo>
                      <a:pt x="193996" y="56542"/>
                    </a:lnTo>
                    <a:close/>
                    <a:moveTo>
                      <a:pt x="206180" y="56542"/>
                    </a:moveTo>
                    <a:lnTo>
                      <a:pt x="206180" y="62476"/>
                    </a:lnTo>
                    <a:lnTo>
                      <a:pt x="200244" y="62476"/>
                    </a:lnTo>
                    <a:lnTo>
                      <a:pt x="200244" y="56542"/>
                    </a:lnTo>
                    <a:close/>
                    <a:moveTo>
                      <a:pt x="212427" y="56542"/>
                    </a:moveTo>
                    <a:lnTo>
                      <a:pt x="212427" y="62476"/>
                    </a:lnTo>
                    <a:lnTo>
                      <a:pt x="206491" y="62476"/>
                    </a:lnTo>
                    <a:lnTo>
                      <a:pt x="206491" y="56542"/>
                    </a:lnTo>
                    <a:close/>
                    <a:moveTo>
                      <a:pt x="218674" y="56542"/>
                    </a:moveTo>
                    <a:lnTo>
                      <a:pt x="218674" y="62476"/>
                    </a:lnTo>
                    <a:lnTo>
                      <a:pt x="212739" y="62476"/>
                    </a:lnTo>
                    <a:lnTo>
                      <a:pt x="212739" y="56542"/>
                    </a:lnTo>
                    <a:close/>
                    <a:moveTo>
                      <a:pt x="224921" y="56542"/>
                    </a:moveTo>
                    <a:lnTo>
                      <a:pt x="224921" y="62476"/>
                    </a:lnTo>
                    <a:lnTo>
                      <a:pt x="218987" y="62476"/>
                    </a:lnTo>
                    <a:lnTo>
                      <a:pt x="218987" y="56542"/>
                    </a:lnTo>
                    <a:close/>
                    <a:moveTo>
                      <a:pt x="231170" y="56542"/>
                    </a:moveTo>
                    <a:lnTo>
                      <a:pt x="231170" y="62476"/>
                    </a:lnTo>
                    <a:lnTo>
                      <a:pt x="225234" y="62476"/>
                    </a:lnTo>
                    <a:lnTo>
                      <a:pt x="225234" y="56542"/>
                    </a:lnTo>
                    <a:close/>
                    <a:moveTo>
                      <a:pt x="237417" y="56542"/>
                    </a:moveTo>
                    <a:lnTo>
                      <a:pt x="237417" y="62476"/>
                    </a:lnTo>
                    <a:lnTo>
                      <a:pt x="231481" y="62476"/>
                    </a:lnTo>
                    <a:lnTo>
                      <a:pt x="231481" y="56542"/>
                    </a:lnTo>
                    <a:close/>
                    <a:moveTo>
                      <a:pt x="243664" y="56542"/>
                    </a:moveTo>
                    <a:lnTo>
                      <a:pt x="243664" y="62476"/>
                    </a:lnTo>
                    <a:lnTo>
                      <a:pt x="237729" y="62476"/>
                    </a:lnTo>
                    <a:lnTo>
                      <a:pt x="237729" y="56542"/>
                    </a:lnTo>
                    <a:close/>
                    <a:moveTo>
                      <a:pt x="249911" y="56542"/>
                    </a:moveTo>
                    <a:lnTo>
                      <a:pt x="249911" y="62476"/>
                    </a:lnTo>
                    <a:lnTo>
                      <a:pt x="243977" y="62476"/>
                    </a:lnTo>
                    <a:lnTo>
                      <a:pt x="243977" y="56542"/>
                    </a:lnTo>
                    <a:close/>
                    <a:moveTo>
                      <a:pt x="256161" y="56542"/>
                    </a:moveTo>
                    <a:lnTo>
                      <a:pt x="256161" y="62476"/>
                    </a:lnTo>
                    <a:lnTo>
                      <a:pt x="250225" y="62476"/>
                    </a:lnTo>
                    <a:lnTo>
                      <a:pt x="250225" y="56542"/>
                    </a:lnTo>
                    <a:close/>
                    <a:moveTo>
                      <a:pt x="262409" y="56542"/>
                    </a:moveTo>
                    <a:lnTo>
                      <a:pt x="262409" y="62476"/>
                    </a:lnTo>
                    <a:lnTo>
                      <a:pt x="256474" y="62476"/>
                    </a:lnTo>
                    <a:lnTo>
                      <a:pt x="256474" y="56542"/>
                    </a:lnTo>
                    <a:close/>
                    <a:moveTo>
                      <a:pt x="268656" y="56542"/>
                    </a:moveTo>
                    <a:lnTo>
                      <a:pt x="268656" y="62476"/>
                    </a:lnTo>
                    <a:lnTo>
                      <a:pt x="262721" y="62476"/>
                    </a:lnTo>
                    <a:lnTo>
                      <a:pt x="262721" y="56542"/>
                    </a:lnTo>
                    <a:close/>
                    <a:moveTo>
                      <a:pt x="274904" y="56542"/>
                    </a:moveTo>
                    <a:lnTo>
                      <a:pt x="274904" y="62476"/>
                    </a:lnTo>
                    <a:lnTo>
                      <a:pt x="268968" y="62476"/>
                    </a:lnTo>
                    <a:lnTo>
                      <a:pt x="268968" y="56542"/>
                    </a:lnTo>
                    <a:close/>
                    <a:moveTo>
                      <a:pt x="6251" y="62789"/>
                    </a:moveTo>
                    <a:lnTo>
                      <a:pt x="6251" y="68725"/>
                    </a:lnTo>
                    <a:lnTo>
                      <a:pt x="315" y="68725"/>
                    </a:lnTo>
                    <a:lnTo>
                      <a:pt x="315" y="62789"/>
                    </a:lnTo>
                    <a:close/>
                    <a:moveTo>
                      <a:pt x="12498" y="62789"/>
                    </a:moveTo>
                    <a:lnTo>
                      <a:pt x="12498" y="68725"/>
                    </a:lnTo>
                    <a:lnTo>
                      <a:pt x="6562" y="68725"/>
                    </a:lnTo>
                    <a:lnTo>
                      <a:pt x="6562" y="62789"/>
                    </a:lnTo>
                    <a:close/>
                    <a:moveTo>
                      <a:pt x="18745" y="62789"/>
                    </a:moveTo>
                    <a:lnTo>
                      <a:pt x="18745" y="68725"/>
                    </a:lnTo>
                    <a:lnTo>
                      <a:pt x="12810" y="68725"/>
                    </a:lnTo>
                    <a:lnTo>
                      <a:pt x="12810" y="62789"/>
                    </a:lnTo>
                    <a:close/>
                    <a:moveTo>
                      <a:pt x="24992" y="62789"/>
                    </a:moveTo>
                    <a:lnTo>
                      <a:pt x="24992" y="68725"/>
                    </a:lnTo>
                    <a:lnTo>
                      <a:pt x="19058" y="68725"/>
                    </a:lnTo>
                    <a:lnTo>
                      <a:pt x="19058" y="62789"/>
                    </a:lnTo>
                    <a:close/>
                    <a:moveTo>
                      <a:pt x="31242" y="62789"/>
                    </a:moveTo>
                    <a:lnTo>
                      <a:pt x="31242" y="68725"/>
                    </a:lnTo>
                    <a:lnTo>
                      <a:pt x="25305" y="68725"/>
                    </a:lnTo>
                    <a:lnTo>
                      <a:pt x="25305" y="62789"/>
                    </a:lnTo>
                    <a:close/>
                    <a:moveTo>
                      <a:pt x="37489" y="62789"/>
                    </a:moveTo>
                    <a:lnTo>
                      <a:pt x="37489" y="68725"/>
                    </a:lnTo>
                    <a:lnTo>
                      <a:pt x="31553" y="68725"/>
                    </a:lnTo>
                    <a:lnTo>
                      <a:pt x="31553" y="62789"/>
                    </a:lnTo>
                    <a:close/>
                    <a:moveTo>
                      <a:pt x="43737" y="62789"/>
                    </a:moveTo>
                    <a:lnTo>
                      <a:pt x="43737" y="68725"/>
                    </a:lnTo>
                    <a:lnTo>
                      <a:pt x="37802" y="68725"/>
                    </a:lnTo>
                    <a:lnTo>
                      <a:pt x="37802" y="62789"/>
                    </a:lnTo>
                    <a:close/>
                    <a:moveTo>
                      <a:pt x="49985" y="62789"/>
                    </a:moveTo>
                    <a:lnTo>
                      <a:pt x="49985" y="68725"/>
                    </a:lnTo>
                    <a:lnTo>
                      <a:pt x="44049" y="68725"/>
                    </a:lnTo>
                    <a:lnTo>
                      <a:pt x="44049" y="62789"/>
                    </a:lnTo>
                    <a:close/>
                    <a:moveTo>
                      <a:pt x="56232" y="62789"/>
                    </a:moveTo>
                    <a:lnTo>
                      <a:pt x="56232" y="68725"/>
                    </a:lnTo>
                    <a:lnTo>
                      <a:pt x="50296" y="68725"/>
                    </a:lnTo>
                    <a:lnTo>
                      <a:pt x="50296" y="62789"/>
                    </a:lnTo>
                    <a:close/>
                    <a:moveTo>
                      <a:pt x="62480" y="62789"/>
                    </a:moveTo>
                    <a:lnTo>
                      <a:pt x="62480" y="68725"/>
                    </a:lnTo>
                    <a:lnTo>
                      <a:pt x="56545" y="68725"/>
                    </a:lnTo>
                    <a:lnTo>
                      <a:pt x="56545" y="62789"/>
                    </a:lnTo>
                    <a:close/>
                    <a:moveTo>
                      <a:pt x="68727" y="62789"/>
                    </a:moveTo>
                    <a:lnTo>
                      <a:pt x="68727" y="68725"/>
                    </a:lnTo>
                    <a:lnTo>
                      <a:pt x="62792" y="68725"/>
                    </a:lnTo>
                    <a:lnTo>
                      <a:pt x="62792" y="62789"/>
                    </a:lnTo>
                    <a:close/>
                    <a:moveTo>
                      <a:pt x="74975" y="62789"/>
                    </a:moveTo>
                    <a:lnTo>
                      <a:pt x="74975" y="68725"/>
                    </a:lnTo>
                    <a:lnTo>
                      <a:pt x="69039" y="68725"/>
                    </a:lnTo>
                    <a:lnTo>
                      <a:pt x="69039" y="62789"/>
                    </a:lnTo>
                    <a:close/>
                    <a:moveTo>
                      <a:pt x="81223" y="62789"/>
                    </a:moveTo>
                    <a:lnTo>
                      <a:pt x="81223" y="68725"/>
                    </a:lnTo>
                    <a:lnTo>
                      <a:pt x="75286" y="68725"/>
                    </a:lnTo>
                    <a:lnTo>
                      <a:pt x="75286" y="62789"/>
                    </a:lnTo>
                    <a:close/>
                    <a:moveTo>
                      <a:pt x="87470" y="62789"/>
                    </a:moveTo>
                    <a:lnTo>
                      <a:pt x="87470" y="68725"/>
                    </a:lnTo>
                    <a:lnTo>
                      <a:pt x="81535" y="68725"/>
                    </a:lnTo>
                    <a:lnTo>
                      <a:pt x="81535" y="62789"/>
                    </a:lnTo>
                    <a:close/>
                    <a:moveTo>
                      <a:pt x="93718" y="62789"/>
                    </a:moveTo>
                    <a:lnTo>
                      <a:pt x="93718" y="68725"/>
                    </a:lnTo>
                    <a:lnTo>
                      <a:pt x="87784" y="68725"/>
                    </a:lnTo>
                    <a:lnTo>
                      <a:pt x="87784" y="62789"/>
                    </a:lnTo>
                    <a:close/>
                    <a:moveTo>
                      <a:pt x="99967" y="62789"/>
                    </a:moveTo>
                    <a:lnTo>
                      <a:pt x="99967" y="68725"/>
                    </a:lnTo>
                    <a:lnTo>
                      <a:pt x="94031" y="68725"/>
                    </a:lnTo>
                    <a:lnTo>
                      <a:pt x="94031" y="62789"/>
                    </a:lnTo>
                    <a:close/>
                    <a:moveTo>
                      <a:pt x="106214" y="62789"/>
                    </a:moveTo>
                    <a:lnTo>
                      <a:pt x="106214" y="68725"/>
                    </a:lnTo>
                    <a:lnTo>
                      <a:pt x="100278" y="68725"/>
                    </a:lnTo>
                    <a:lnTo>
                      <a:pt x="100278" y="62789"/>
                    </a:lnTo>
                    <a:close/>
                    <a:moveTo>
                      <a:pt x="112461" y="62789"/>
                    </a:moveTo>
                    <a:lnTo>
                      <a:pt x="112461" y="68725"/>
                    </a:lnTo>
                    <a:lnTo>
                      <a:pt x="106527" y="68725"/>
                    </a:lnTo>
                    <a:lnTo>
                      <a:pt x="106527" y="62789"/>
                    </a:lnTo>
                    <a:close/>
                    <a:moveTo>
                      <a:pt x="118710" y="62789"/>
                    </a:moveTo>
                    <a:lnTo>
                      <a:pt x="118710" y="68725"/>
                    </a:lnTo>
                    <a:lnTo>
                      <a:pt x="112774" y="68725"/>
                    </a:lnTo>
                    <a:lnTo>
                      <a:pt x="112774" y="62789"/>
                    </a:lnTo>
                    <a:close/>
                    <a:moveTo>
                      <a:pt x="124957" y="62789"/>
                    </a:moveTo>
                    <a:lnTo>
                      <a:pt x="124957" y="68725"/>
                    </a:lnTo>
                    <a:lnTo>
                      <a:pt x="119021" y="68725"/>
                    </a:lnTo>
                    <a:lnTo>
                      <a:pt x="119021" y="62789"/>
                    </a:lnTo>
                    <a:close/>
                    <a:moveTo>
                      <a:pt x="131204" y="62789"/>
                    </a:moveTo>
                    <a:lnTo>
                      <a:pt x="131204" y="68725"/>
                    </a:lnTo>
                    <a:lnTo>
                      <a:pt x="125270" y="68725"/>
                    </a:lnTo>
                    <a:lnTo>
                      <a:pt x="125270" y="62789"/>
                    </a:lnTo>
                    <a:close/>
                    <a:moveTo>
                      <a:pt x="137451" y="62789"/>
                    </a:moveTo>
                    <a:lnTo>
                      <a:pt x="137451" y="68725"/>
                    </a:lnTo>
                    <a:lnTo>
                      <a:pt x="131517" y="68725"/>
                    </a:lnTo>
                    <a:lnTo>
                      <a:pt x="131517" y="62789"/>
                    </a:lnTo>
                    <a:close/>
                    <a:moveTo>
                      <a:pt x="143702" y="62789"/>
                    </a:moveTo>
                    <a:lnTo>
                      <a:pt x="143702" y="68725"/>
                    </a:lnTo>
                    <a:lnTo>
                      <a:pt x="137766" y="68725"/>
                    </a:lnTo>
                    <a:lnTo>
                      <a:pt x="137766" y="62789"/>
                    </a:lnTo>
                    <a:close/>
                    <a:moveTo>
                      <a:pt x="149949" y="62789"/>
                    </a:moveTo>
                    <a:lnTo>
                      <a:pt x="149949" y="68725"/>
                    </a:lnTo>
                    <a:lnTo>
                      <a:pt x="144015" y="68725"/>
                    </a:lnTo>
                    <a:lnTo>
                      <a:pt x="144015" y="62789"/>
                    </a:lnTo>
                    <a:close/>
                    <a:moveTo>
                      <a:pt x="156196" y="62789"/>
                    </a:moveTo>
                    <a:lnTo>
                      <a:pt x="156196" y="68725"/>
                    </a:lnTo>
                    <a:lnTo>
                      <a:pt x="150262" y="68725"/>
                    </a:lnTo>
                    <a:lnTo>
                      <a:pt x="150262" y="62789"/>
                    </a:lnTo>
                    <a:close/>
                    <a:moveTo>
                      <a:pt x="162445" y="62789"/>
                    </a:moveTo>
                    <a:lnTo>
                      <a:pt x="162445" y="68725"/>
                    </a:lnTo>
                    <a:lnTo>
                      <a:pt x="156509" y="68725"/>
                    </a:lnTo>
                    <a:lnTo>
                      <a:pt x="156509" y="62789"/>
                    </a:lnTo>
                    <a:close/>
                    <a:moveTo>
                      <a:pt x="168692" y="62789"/>
                    </a:moveTo>
                    <a:lnTo>
                      <a:pt x="168692" y="68725"/>
                    </a:lnTo>
                    <a:lnTo>
                      <a:pt x="162756" y="68725"/>
                    </a:lnTo>
                    <a:lnTo>
                      <a:pt x="162756" y="62789"/>
                    </a:lnTo>
                    <a:close/>
                    <a:moveTo>
                      <a:pt x="174939" y="62789"/>
                    </a:moveTo>
                    <a:lnTo>
                      <a:pt x="174939" y="68725"/>
                    </a:lnTo>
                    <a:lnTo>
                      <a:pt x="169005" y="68725"/>
                    </a:lnTo>
                    <a:lnTo>
                      <a:pt x="169005" y="62789"/>
                    </a:lnTo>
                    <a:close/>
                    <a:moveTo>
                      <a:pt x="181186" y="62789"/>
                    </a:moveTo>
                    <a:lnTo>
                      <a:pt x="181186" y="68725"/>
                    </a:lnTo>
                    <a:lnTo>
                      <a:pt x="175252" y="68725"/>
                    </a:lnTo>
                    <a:lnTo>
                      <a:pt x="175252" y="62789"/>
                    </a:lnTo>
                    <a:close/>
                    <a:moveTo>
                      <a:pt x="187435" y="62789"/>
                    </a:moveTo>
                    <a:lnTo>
                      <a:pt x="187435" y="68725"/>
                    </a:lnTo>
                    <a:lnTo>
                      <a:pt x="181499" y="68725"/>
                    </a:lnTo>
                    <a:lnTo>
                      <a:pt x="181499" y="62789"/>
                    </a:lnTo>
                    <a:close/>
                    <a:moveTo>
                      <a:pt x="193684" y="62789"/>
                    </a:moveTo>
                    <a:lnTo>
                      <a:pt x="193684" y="68725"/>
                    </a:lnTo>
                    <a:lnTo>
                      <a:pt x="187749" y="68725"/>
                    </a:lnTo>
                    <a:lnTo>
                      <a:pt x="187749" y="62789"/>
                    </a:lnTo>
                    <a:close/>
                    <a:moveTo>
                      <a:pt x="199931" y="62789"/>
                    </a:moveTo>
                    <a:lnTo>
                      <a:pt x="199931" y="68725"/>
                    </a:lnTo>
                    <a:lnTo>
                      <a:pt x="193996" y="68725"/>
                    </a:lnTo>
                    <a:lnTo>
                      <a:pt x="193996" y="62789"/>
                    </a:lnTo>
                    <a:close/>
                    <a:moveTo>
                      <a:pt x="206180" y="62789"/>
                    </a:moveTo>
                    <a:lnTo>
                      <a:pt x="206180" y="68725"/>
                    </a:lnTo>
                    <a:lnTo>
                      <a:pt x="200244" y="68725"/>
                    </a:lnTo>
                    <a:lnTo>
                      <a:pt x="200244" y="62789"/>
                    </a:lnTo>
                    <a:close/>
                    <a:moveTo>
                      <a:pt x="212427" y="62789"/>
                    </a:moveTo>
                    <a:lnTo>
                      <a:pt x="212427" y="68725"/>
                    </a:lnTo>
                    <a:lnTo>
                      <a:pt x="206491" y="68725"/>
                    </a:lnTo>
                    <a:lnTo>
                      <a:pt x="206491" y="62789"/>
                    </a:lnTo>
                    <a:close/>
                    <a:moveTo>
                      <a:pt x="218674" y="62789"/>
                    </a:moveTo>
                    <a:lnTo>
                      <a:pt x="218674" y="68725"/>
                    </a:lnTo>
                    <a:lnTo>
                      <a:pt x="212739" y="68725"/>
                    </a:lnTo>
                    <a:lnTo>
                      <a:pt x="212739" y="62789"/>
                    </a:lnTo>
                    <a:close/>
                    <a:moveTo>
                      <a:pt x="224921" y="62789"/>
                    </a:moveTo>
                    <a:lnTo>
                      <a:pt x="224921" y="68725"/>
                    </a:lnTo>
                    <a:lnTo>
                      <a:pt x="218987" y="68725"/>
                    </a:lnTo>
                    <a:lnTo>
                      <a:pt x="218987" y="62789"/>
                    </a:lnTo>
                    <a:close/>
                    <a:moveTo>
                      <a:pt x="231170" y="62789"/>
                    </a:moveTo>
                    <a:lnTo>
                      <a:pt x="231170" y="68725"/>
                    </a:lnTo>
                    <a:lnTo>
                      <a:pt x="225234" y="68725"/>
                    </a:lnTo>
                    <a:lnTo>
                      <a:pt x="225234" y="62789"/>
                    </a:lnTo>
                    <a:close/>
                    <a:moveTo>
                      <a:pt x="237417" y="62789"/>
                    </a:moveTo>
                    <a:lnTo>
                      <a:pt x="237417" y="68725"/>
                    </a:lnTo>
                    <a:lnTo>
                      <a:pt x="231481" y="68725"/>
                    </a:lnTo>
                    <a:lnTo>
                      <a:pt x="231481" y="62789"/>
                    </a:lnTo>
                    <a:close/>
                    <a:moveTo>
                      <a:pt x="243664" y="62789"/>
                    </a:moveTo>
                    <a:lnTo>
                      <a:pt x="243664" y="68725"/>
                    </a:lnTo>
                    <a:lnTo>
                      <a:pt x="237729" y="68725"/>
                    </a:lnTo>
                    <a:lnTo>
                      <a:pt x="237729" y="62789"/>
                    </a:lnTo>
                    <a:close/>
                    <a:moveTo>
                      <a:pt x="249911" y="62789"/>
                    </a:moveTo>
                    <a:lnTo>
                      <a:pt x="249911" y="68725"/>
                    </a:lnTo>
                    <a:lnTo>
                      <a:pt x="243977" y="68725"/>
                    </a:lnTo>
                    <a:lnTo>
                      <a:pt x="243977" y="62789"/>
                    </a:lnTo>
                    <a:close/>
                    <a:moveTo>
                      <a:pt x="256161" y="62789"/>
                    </a:moveTo>
                    <a:lnTo>
                      <a:pt x="256161" y="68725"/>
                    </a:lnTo>
                    <a:lnTo>
                      <a:pt x="250225" y="68725"/>
                    </a:lnTo>
                    <a:lnTo>
                      <a:pt x="250225" y="62789"/>
                    </a:lnTo>
                    <a:close/>
                    <a:moveTo>
                      <a:pt x="262409" y="62789"/>
                    </a:moveTo>
                    <a:lnTo>
                      <a:pt x="262409" y="68725"/>
                    </a:lnTo>
                    <a:lnTo>
                      <a:pt x="256474" y="68725"/>
                    </a:lnTo>
                    <a:lnTo>
                      <a:pt x="256474" y="62789"/>
                    </a:lnTo>
                    <a:close/>
                    <a:moveTo>
                      <a:pt x="268656" y="62789"/>
                    </a:moveTo>
                    <a:lnTo>
                      <a:pt x="268656" y="68725"/>
                    </a:lnTo>
                    <a:lnTo>
                      <a:pt x="262721" y="68725"/>
                    </a:lnTo>
                    <a:lnTo>
                      <a:pt x="262721" y="62789"/>
                    </a:lnTo>
                    <a:close/>
                    <a:moveTo>
                      <a:pt x="274904" y="62789"/>
                    </a:moveTo>
                    <a:lnTo>
                      <a:pt x="274904" y="68725"/>
                    </a:lnTo>
                    <a:lnTo>
                      <a:pt x="268968" y="68725"/>
                    </a:lnTo>
                    <a:lnTo>
                      <a:pt x="268968" y="62789"/>
                    </a:lnTo>
                    <a:close/>
                    <a:moveTo>
                      <a:pt x="6251" y="69036"/>
                    </a:moveTo>
                    <a:lnTo>
                      <a:pt x="6251" y="74972"/>
                    </a:lnTo>
                    <a:lnTo>
                      <a:pt x="315" y="74972"/>
                    </a:lnTo>
                    <a:lnTo>
                      <a:pt x="315" y="69036"/>
                    </a:lnTo>
                    <a:close/>
                    <a:moveTo>
                      <a:pt x="12498" y="69036"/>
                    </a:moveTo>
                    <a:lnTo>
                      <a:pt x="12498" y="74972"/>
                    </a:lnTo>
                    <a:lnTo>
                      <a:pt x="6562" y="74972"/>
                    </a:lnTo>
                    <a:lnTo>
                      <a:pt x="6562" y="69036"/>
                    </a:lnTo>
                    <a:close/>
                    <a:moveTo>
                      <a:pt x="18745" y="69036"/>
                    </a:moveTo>
                    <a:lnTo>
                      <a:pt x="18745" y="74972"/>
                    </a:lnTo>
                    <a:lnTo>
                      <a:pt x="12810" y="74972"/>
                    </a:lnTo>
                    <a:lnTo>
                      <a:pt x="12810" y="69036"/>
                    </a:lnTo>
                    <a:close/>
                    <a:moveTo>
                      <a:pt x="24992" y="69036"/>
                    </a:moveTo>
                    <a:lnTo>
                      <a:pt x="24992" y="74972"/>
                    </a:lnTo>
                    <a:lnTo>
                      <a:pt x="19058" y="74972"/>
                    </a:lnTo>
                    <a:lnTo>
                      <a:pt x="19058" y="69036"/>
                    </a:lnTo>
                    <a:close/>
                    <a:moveTo>
                      <a:pt x="31242" y="69036"/>
                    </a:moveTo>
                    <a:lnTo>
                      <a:pt x="31242" y="74972"/>
                    </a:lnTo>
                    <a:lnTo>
                      <a:pt x="25305" y="74972"/>
                    </a:lnTo>
                    <a:lnTo>
                      <a:pt x="25305" y="69036"/>
                    </a:lnTo>
                    <a:close/>
                    <a:moveTo>
                      <a:pt x="37489" y="69036"/>
                    </a:moveTo>
                    <a:lnTo>
                      <a:pt x="37489" y="74972"/>
                    </a:lnTo>
                    <a:lnTo>
                      <a:pt x="31553" y="74972"/>
                    </a:lnTo>
                    <a:lnTo>
                      <a:pt x="31553" y="69036"/>
                    </a:lnTo>
                    <a:close/>
                    <a:moveTo>
                      <a:pt x="43737" y="69036"/>
                    </a:moveTo>
                    <a:lnTo>
                      <a:pt x="43737" y="74972"/>
                    </a:lnTo>
                    <a:lnTo>
                      <a:pt x="37802" y="74972"/>
                    </a:lnTo>
                    <a:lnTo>
                      <a:pt x="37802" y="69036"/>
                    </a:lnTo>
                    <a:close/>
                    <a:moveTo>
                      <a:pt x="49985" y="69036"/>
                    </a:moveTo>
                    <a:lnTo>
                      <a:pt x="49985" y="74972"/>
                    </a:lnTo>
                    <a:lnTo>
                      <a:pt x="44049" y="74972"/>
                    </a:lnTo>
                    <a:lnTo>
                      <a:pt x="44049" y="69036"/>
                    </a:lnTo>
                    <a:close/>
                    <a:moveTo>
                      <a:pt x="56232" y="69036"/>
                    </a:moveTo>
                    <a:lnTo>
                      <a:pt x="56232" y="74972"/>
                    </a:lnTo>
                    <a:lnTo>
                      <a:pt x="50296" y="74972"/>
                    </a:lnTo>
                    <a:lnTo>
                      <a:pt x="50296" y="69036"/>
                    </a:lnTo>
                    <a:close/>
                    <a:moveTo>
                      <a:pt x="62480" y="69036"/>
                    </a:moveTo>
                    <a:lnTo>
                      <a:pt x="62480" y="74972"/>
                    </a:lnTo>
                    <a:lnTo>
                      <a:pt x="56545" y="74972"/>
                    </a:lnTo>
                    <a:lnTo>
                      <a:pt x="56545" y="69036"/>
                    </a:lnTo>
                    <a:close/>
                    <a:moveTo>
                      <a:pt x="68727" y="69036"/>
                    </a:moveTo>
                    <a:lnTo>
                      <a:pt x="68727" y="74972"/>
                    </a:lnTo>
                    <a:lnTo>
                      <a:pt x="62792" y="74972"/>
                    </a:lnTo>
                    <a:lnTo>
                      <a:pt x="62792" y="69036"/>
                    </a:lnTo>
                    <a:close/>
                    <a:moveTo>
                      <a:pt x="74975" y="69036"/>
                    </a:moveTo>
                    <a:lnTo>
                      <a:pt x="74975" y="74972"/>
                    </a:lnTo>
                    <a:lnTo>
                      <a:pt x="69039" y="74972"/>
                    </a:lnTo>
                    <a:lnTo>
                      <a:pt x="69039" y="69036"/>
                    </a:lnTo>
                    <a:close/>
                    <a:moveTo>
                      <a:pt x="81223" y="69036"/>
                    </a:moveTo>
                    <a:lnTo>
                      <a:pt x="81223" y="74972"/>
                    </a:lnTo>
                    <a:lnTo>
                      <a:pt x="75286" y="74972"/>
                    </a:lnTo>
                    <a:lnTo>
                      <a:pt x="75286" y="69036"/>
                    </a:lnTo>
                    <a:close/>
                    <a:moveTo>
                      <a:pt x="87470" y="69036"/>
                    </a:moveTo>
                    <a:lnTo>
                      <a:pt x="87470" y="74972"/>
                    </a:lnTo>
                    <a:lnTo>
                      <a:pt x="81535" y="74972"/>
                    </a:lnTo>
                    <a:lnTo>
                      <a:pt x="81535" y="69036"/>
                    </a:lnTo>
                    <a:close/>
                    <a:moveTo>
                      <a:pt x="93718" y="69036"/>
                    </a:moveTo>
                    <a:lnTo>
                      <a:pt x="93718" y="74972"/>
                    </a:lnTo>
                    <a:lnTo>
                      <a:pt x="87784" y="74972"/>
                    </a:lnTo>
                    <a:lnTo>
                      <a:pt x="87784" y="69036"/>
                    </a:lnTo>
                    <a:close/>
                    <a:moveTo>
                      <a:pt x="99967" y="69036"/>
                    </a:moveTo>
                    <a:lnTo>
                      <a:pt x="99967" y="74972"/>
                    </a:lnTo>
                    <a:lnTo>
                      <a:pt x="94031" y="74972"/>
                    </a:lnTo>
                    <a:lnTo>
                      <a:pt x="94031" y="69036"/>
                    </a:lnTo>
                    <a:close/>
                    <a:moveTo>
                      <a:pt x="106214" y="69036"/>
                    </a:moveTo>
                    <a:lnTo>
                      <a:pt x="106214" y="74972"/>
                    </a:lnTo>
                    <a:lnTo>
                      <a:pt x="100278" y="74972"/>
                    </a:lnTo>
                    <a:lnTo>
                      <a:pt x="100278" y="69036"/>
                    </a:lnTo>
                    <a:close/>
                    <a:moveTo>
                      <a:pt x="112461" y="69036"/>
                    </a:moveTo>
                    <a:lnTo>
                      <a:pt x="112461" y="74972"/>
                    </a:lnTo>
                    <a:lnTo>
                      <a:pt x="106527" y="74972"/>
                    </a:lnTo>
                    <a:lnTo>
                      <a:pt x="106527" y="69036"/>
                    </a:lnTo>
                    <a:close/>
                    <a:moveTo>
                      <a:pt x="118710" y="69036"/>
                    </a:moveTo>
                    <a:lnTo>
                      <a:pt x="118710" y="74972"/>
                    </a:lnTo>
                    <a:lnTo>
                      <a:pt x="112774" y="74972"/>
                    </a:lnTo>
                    <a:lnTo>
                      <a:pt x="112774" y="69036"/>
                    </a:lnTo>
                    <a:close/>
                    <a:moveTo>
                      <a:pt x="124957" y="69036"/>
                    </a:moveTo>
                    <a:lnTo>
                      <a:pt x="124957" y="74972"/>
                    </a:lnTo>
                    <a:lnTo>
                      <a:pt x="119021" y="74972"/>
                    </a:lnTo>
                    <a:lnTo>
                      <a:pt x="119021" y="69036"/>
                    </a:lnTo>
                    <a:close/>
                    <a:moveTo>
                      <a:pt x="131204" y="69036"/>
                    </a:moveTo>
                    <a:lnTo>
                      <a:pt x="131204" y="74972"/>
                    </a:lnTo>
                    <a:lnTo>
                      <a:pt x="125270" y="74972"/>
                    </a:lnTo>
                    <a:lnTo>
                      <a:pt x="125270" y="69036"/>
                    </a:lnTo>
                    <a:close/>
                    <a:moveTo>
                      <a:pt x="137451" y="69036"/>
                    </a:moveTo>
                    <a:lnTo>
                      <a:pt x="137451" y="74972"/>
                    </a:lnTo>
                    <a:lnTo>
                      <a:pt x="131517" y="74972"/>
                    </a:lnTo>
                    <a:lnTo>
                      <a:pt x="131517" y="69036"/>
                    </a:lnTo>
                    <a:close/>
                    <a:moveTo>
                      <a:pt x="143702" y="69036"/>
                    </a:moveTo>
                    <a:lnTo>
                      <a:pt x="143702" y="74972"/>
                    </a:lnTo>
                    <a:lnTo>
                      <a:pt x="137766" y="74972"/>
                    </a:lnTo>
                    <a:lnTo>
                      <a:pt x="137766" y="69036"/>
                    </a:lnTo>
                    <a:close/>
                    <a:moveTo>
                      <a:pt x="149949" y="69036"/>
                    </a:moveTo>
                    <a:lnTo>
                      <a:pt x="149949" y="74972"/>
                    </a:lnTo>
                    <a:lnTo>
                      <a:pt x="144015" y="74972"/>
                    </a:lnTo>
                    <a:lnTo>
                      <a:pt x="144015" y="69036"/>
                    </a:lnTo>
                    <a:close/>
                    <a:moveTo>
                      <a:pt x="156196" y="69036"/>
                    </a:moveTo>
                    <a:lnTo>
                      <a:pt x="156196" y="74972"/>
                    </a:lnTo>
                    <a:lnTo>
                      <a:pt x="150262" y="74972"/>
                    </a:lnTo>
                    <a:lnTo>
                      <a:pt x="150262" y="69036"/>
                    </a:lnTo>
                    <a:close/>
                    <a:moveTo>
                      <a:pt x="162445" y="69036"/>
                    </a:moveTo>
                    <a:lnTo>
                      <a:pt x="162445" y="74972"/>
                    </a:lnTo>
                    <a:lnTo>
                      <a:pt x="156509" y="74972"/>
                    </a:lnTo>
                    <a:lnTo>
                      <a:pt x="156509" y="69036"/>
                    </a:lnTo>
                    <a:close/>
                    <a:moveTo>
                      <a:pt x="168692" y="69036"/>
                    </a:moveTo>
                    <a:lnTo>
                      <a:pt x="168692" y="74972"/>
                    </a:lnTo>
                    <a:lnTo>
                      <a:pt x="162756" y="74972"/>
                    </a:lnTo>
                    <a:lnTo>
                      <a:pt x="162756" y="69036"/>
                    </a:lnTo>
                    <a:close/>
                    <a:moveTo>
                      <a:pt x="174939" y="69036"/>
                    </a:moveTo>
                    <a:lnTo>
                      <a:pt x="174939" y="74972"/>
                    </a:lnTo>
                    <a:lnTo>
                      <a:pt x="169005" y="74972"/>
                    </a:lnTo>
                    <a:lnTo>
                      <a:pt x="169005" y="69036"/>
                    </a:lnTo>
                    <a:close/>
                    <a:moveTo>
                      <a:pt x="181186" y="69036"/>
                    </a:moveTo>
                    <a:lnTo>
                      <a:pt x="181186" y="74972"/>
                    </a:lnTo>
                    <a:lnTo>
                      <a:pt x="175252" y="74972"/>
                    </a:lnTo>
                    <a:lnTo>
                      <a:pt x="175252" y="69036"/>
                    </a:lnTo>
                    <a:close/>
                    <a:moveTo>
                      <a:pt x="187435" y="69036"/>
                    </a:moveTo>
                    <a:lnTo>
                      <a:pt x="187435" y="74972"/>
                    </a:lnTo>
                    <a:lnTo>
                      <a:pt x="181499" y="74972"/>
                    </a:lnTo>
                    <a:lnTo>
                      <a:pt x="181499" y="69036"/>
                    </a:lnTo>
                    <a:close/>
                    <a:moveTo>
                      <a:pt x="193684" y="69036"/>
                    </a:moveTo>
                    <a:lnTo>
                      <a:pt x="193684" y="74972"/>
                    </a:lnTo>
                    <a:lnTo>
                      <a:pt x="187749" y="74972"/>
                    </a:lnTo>
                    <a:lnTo>
                      <a:pt x="187749" y="69036"/>
                    </a:lnTo>
                    <a:close/>
                    <a:moveTo>
                      <a:pt x="199931" y="69036"/>
                    </a:moveTo>
                    <a:lnTo>
                      <a:pt x="199931" y="74972"/>
                    </a:lnTo>
                    <a:lnTo>
                      <a:pt x="193996" y="74972"/>
                    </a:lnTo>
                    <a:lnTo>
                      <a:pt x="193996" y="69036"/>
                    </a:lnTo>
                    <a:close/>
                    <a:moveTo>
                      <a:pt x="206180" y="69036"/>
                    </a:moveTo>
                    <a:lnTo>
                      <a:pt x="206180" y="74972"/>
                    </a:lnTo>
                    <a:lnTo>
                      <a:pt x="200244" y="74972"/>
                    </a:lnTo>
                    <a:lnTo>
                      <a:pt x="200244" y="69036"/>
                    </a:lnTo>
                    <a:close/>
                    <a:moveTo>
                      <a:pt x="212427" y="69036"/>
                    </a:moveTo>
                    <a:lnTo>
                      <a:pt x="212427" y="74972"/>
                    </a:lnTo>
                    <a:lnTo>
                      <a:pt x="206491" y="74972"/>
                    </a:lnTo>
                    <a:lnTo>
                      <a:pt x="206491" y="69036"/>
                    </a:lnTo>
                    <a:close/>
                    <a:moveTo>
                      <a:pt x="218674" y="69036"/>
                    </a:moveTo>
                    <a:lnTo>
                      <a:pt x="218674" y="74972"/>
                    </a:lnTo>
                    <a:lnTo>
                      <a:pt x="212739" y="74972"/>
                    </a:lnTo>
                    <a:lnTo>
                      <a:pt x="212739" y="69036"/>
                    </a:lnTo>
                    <a:close/>
                    <a:moveTo>
                      <a:pt x="224921" y="69036"/>
                    </a:moveTo>
                    <a:lnTo>
                      <a:pt x="224921" y="74972"/>
                    </a:lnTo>
                    <a:lnTo>
                      <a:pt x="218987" y="74972"/>
                    </a:lnTo>
                    <a:lnTo>
                      <a:pt x="218987" y="69036"/>
                    </a:lnTo>
                    <a:close/>
                    <a:moveTo>
                      <a:pt x="231170" y="69036"/>
                    </a:moveTo>
                    <a:lnTo>
                      <a:pt x="231170" y="74972"/>
                    </a:lnTo>
                    <a:lnTo>
                      <a:pt x="225234" y="74972"/>
                    </a:lnTo>
                    <a:lnTo>
                      <a:pt x="225234" y="69036"/>
                    </a:lnTo>
                    <a:close/>
                    <a:moveTo>
                      <a:pt x="237417" y="69036"/>
                    </a:moveTo>
                    <a:lnTo>
                      <a:pt x="237417" y="74972"/>
                    </a:lnTo>
                    <a:lnTo>
                      <a:pt x="231481" y="74972"/>
                    </a:lnTo>
                    <a:lnTo>
                      <a:pt x="231481" y="69036"/>
                    </a:lnTo>
                    <a:close/>
                    <a:moveTo>
                      <a:pt x="243664" y="69036"/>
                    </a:moveTo>
                    <a:lnTo>
                      <a:pt x="243664" y="74972"/>
                    </a:lnTo>
                    <a:lnTo>
                      <a:pt x="237729" y="74972"/>
                    </a:lnTo>
                    <a:lnTo>
                      <a:pt x="237729" y="69036"/>
                    </a:lnTo>
                    <a:close/>
                    <a:moveTo>
                      <a:pt x="249911" y="69036"/>
                    </a:moveTo>
                    <a:lnTo>
                      <a:pt x="249911" y="74972"/>
                    </a:lnTo>
                    <a:lnTo>
                      <a:pt x="243977" y="74972"/>
                    </a:lnTo>
                    <a:lnTo>
                      <a:pt x="243977" y="69036"/>
                    </a:lnTo>
                    <a:close/>
                    <a:moveTo>
                      <a:pt x="256161" y="69036"/>
                    </a:moveTo>
                    <a:lnTo>
                      <a:pt x="256161" y="74972"/>
                    </a:lnTo>
                    <a:lnTo>
                      <a:pt x="250225" y="74972"/>
                    </a:lnTo>
                    <a:lnTo>
                      <a:pt x="250225" y="69036"/>
                    </a:lnTo>
                    <a:close/>
                    <a:moveTo>
                      <a:pt x="262409" y="69036"/>
                    </a:moveTo>
                    <a:lnTo>
                      <a:pt x="262409" y="74972"/>
                    </a:lnTo>
                    <a:lnTo>
                      <a:pt x="256474" y="74972"/>
                    </a:lnTo>
                    <a:lnTo>
                      <a:pt x="256474" y="69036"/>
                    </a:lnTo>
                    <a:close/>
                    <a:moveTo>
                      <a:pt x="268656" y="69036"/>
                    </a:moveTo>
                    <a:lnTo>
                      <a:pt x="268656" y="74972"/>
                    </a:lnTo>
                    <a:lnTo>
                      <a:pt x="262721" y="74972"/>
                    </a:lnTo>
                    <a:lnTo>
                      <a:pt x="262721" y="69036"/>
                    </a:lnTo>
                    <a:close/>
                    <a:moveTo>
                      <a:pt x="274904" y="69036"/>
                    </a:moveTo>
                    <a:lnTo>
                      <a:pt x="274904" y="74972"/>
                    </a:lnTo>
                    <a:lnTo>
                      <a:pt x="268968" y="74972"/>
                    </a:lnTo>
                    <a:lnTo>
                      <a:pt x="268968" y="69036"/>
                    </a:lnTo>
                    <a:close/>
                    <a:moveTo>
                      <a:pt x="6251" y="75285"/>
                    </a:moveTo>
                    <a:lnTo>
                      <a:pt x="6251" y="81219"/>
                    </a:lnTo>
                    <a:lnTo>
                      <a:pt x="315" y="81219"/>
                    </a:lnTo>
                    <a:lnTo>
                      <a:pt x="315" y="75285"/>
                    </a:lnTo>
                    <a:close/>
                    <a:moveTo>
                      <a:pt x="12498" y="75285"/>
                    </a:moveTo>
                    <a:lnTo>
                      <a:pt x="12498" y="81219"/>
                    </a:lnTo>
                    <a:lnTo>
                      <a:pt x="6562" y="81219"/>
                    </a:lnTo>
                    <a:lnTo>
                      <a:pt x="6562" y="75285"/>
                    </a:lnTo>
                    <a:close/>
                    <a:moveTo>
                      <a:pt x="18745" y="75285"/>
                    </a:moveTo>
                    <a:lnTo>
                      <a:pt x="18745" y="81219"/>
                    </a:lnTo>
                    <a:lnTo>
                      <a:pt x="12810" y="81219"/>
                    </a:lnTo>
                    <a:lnTo>
                      <a:pt x="12810" y="75285"/>
                    </a:lnTo>
                    <a:close/>
                    <a:moveTo>
                      <a:pt x="24992" y="75285"/>
                    </a:moveTo>
                    <a:lnTo>
                      <a:pt x="24992" y="81219"/>
                    </a:lnTo>
                    <a:lnTo>
                      <a:pt x="19058" y="81219"/>
                    </a:lnTo>
                    <a:lnTo>
                      <a:pt x="19058" y="75285"/>
                    </a:lnTo>
                    <a:close/>
                    <a:moveTo>
                      <a:pt x="31242" y="75285"/>
                    </a:moveTo>
                    <a:lnTo>
                      <a:pt x="31242" y="81219"/>
                    </a:lnTo>
                    <a:lnTo>
                      <a:pt x="25305" y="81219"/>
                    </a:lnTo>
                    <a:lnTo>
                      <a:pt x="25305" y="75285"/>
                    </a:lnTo>
                    <a:close/>
                    <a:moveTo>
                      <a:pt x="37489" y="75285"/>
                    </a:moveTo>
                    <a:lnTo>
                      <a:pt x="37489" y="81219"/>
                    </a:lnTo>
                    <a:lnTo>
                      <a:pt x="31553" y="81219"/>
                    </a:lnTo>
                    <a:lnTo>
                      <a:pt x="31553" y="75285"/>
                    </a:lnTo>
                    <a:close/>
                    <a:moveTo>
                      <a:pt x="43737" y="75285"/>
                    </a:moveTo>
                    <a:lnTo>
                      <a:pt x="43737" y="81219"/>
                    </a:lnTo>
                    <a:lnTo>
                      <a:pt x="37802" y="81219"/>
                    </a:lnTo>
                    <a:lnTo>
                      <a:pt x="37802" y="75285"/>
                    </a:lnTo>
                    <a:close/>
                    <a:moveTo>
                      <a:pt x="49985" y="75285"/>
                    </a:moveTo>
                    <a:lnTo>
                      <a:pt x="49985" y="81219"/>
                    </a:lnTo>
                    <a:lnTo>
                      <a:pt x="44049" y="81219"/>
                    </a:lnTo>
                    <a:lnTo>
                      <a:pt x="44049" y="75285"/>
                    </a:lnTo>
                    <a:close/>
                    <a:moveTo>
                      <a:pt x="56232" y="75285"/>
                    </a:moveTo>
                    <a:lnTo>
                      <a:pt x="56232" y="81219"/>
                    </a:lnTo>
                    <a:lnTo>
                      <a:pt x="50296" y="81219"/>
                    </a:lnTo>
                    <a:lnTo>
                      <a:pt x="50296" y="75285"/>
                    </a:lnTo>
                    <a:close/>
                    <a:moveTo>
                      <a:pt x="62480" y="75285"/>
                    </a:moveTo>
                    <a:lnTo>
                      <a:pt x="62480" y="81219"/>
                    </a:lnTo>
                    <a:lnTo>
                      <a:pt x="56545" y="81219"/>
                    </a:lnTo>
                    <a:lnTo>
                      <a:pt x="56545" y="75285"/>
                    </a:lnTo>
                    <a:close/>
                    <a:moveTo>
                      <a:pt x="68727" y="75285"/>
                    </a:moveTo>
                    <a:lnTo>
                      <a:pt x="68727" y="81219"/>
                    </a:lnTo>
                    <a:lnTo>
                      <a:pt x="62792" y="81219"/>
                    </a:lnTo>
                    <a:lnTo>
                      <a:pt x="62792" y="75285"/>
                    </a:lnTo>
                    <a:close/>
                    <a:moveTo>
                      <a:pt x="74975" y="75285"/>
                    </a:moveTo>
                    <a:lnTo>
                      <a:pt x="74975" y="81219"/>
                    </a:lnTo>
                    <a:lnTo>
                      <a:pt x="69039" y="81219"/>
                    </a:lnTo>
                    <a:lnTo>
                      <a:pt x="69039" y="75285"/>
                    </a:lnTo>
                    <a:close/>
                    <a:moveTo>
                      <a:pt x="81223" y="75285"/>
                    </a:moveTo>
                    <a:lnTo>
                      <a:pt x="81223" y="81219"/>
                    </a:lnTo>
                    <a:lnTo>
                      <a:pt x="75286" y="81219"/>
                    </a:lnTo>
                    <a:lnTo>
                      <a:pt x="75286" y="75285"/>
                    </a:lnTo>
                    <a:close/>
                    <a:moveTo>
                      <a:pt x="87470" y="75285"/>
                    </a:moveTo>
                    <a:lnTo>
                      <a:pt x="87470" y="81219"/>
                    </a:lnTo>
                    <a:lnTo>
                      <a:pt x="81535" y="81219"/>
                    </a:lnTo>
                    <a:lnTo>
                      <a:pt x="81535" y="75285"/>
                    </a:lnTo>
                    <a:close/>
                    <a:moveTo>
                      <a:pt x="93718" y="75285"/>
                    </a:moveTo>
                    <a:lnTo>
                      <a:pt x="93718" y="81219"/>
                    </a:lnTo>
                    <a:lnTo>
                      <a:pt x="87784" y="81219"/>
                    </a:lnTo>
                    <a:lnTo>
                      <a:pt x="87784" y="75285"/>
                    </a:lnTo>
                    <a:close/>
                    <a:moveTo>
                      <a:pt x="99967" y="75285"/>
                    </a:moveTo>
                    <a:lnTo>
                      <a:pt x="99967" y="81219"/>
                    </a:lnTo>
                    <a:lnTo>
                      <a:pt x="94031" y="81219"/>
                    </a:lnTo>
                    <a:lnTo>
                      <a:pt x="94031" y="75285"/>
                    </a:lnTo>
                    <a:close/>
                    <a:moveTo>
                      <a:pt x="106214" y="75285"/>
                    </a:moveTo>
                    <a:lnTo>
                      <a:pt x="106214" y="81219"/>
                    </a:lnTo>
                    <a:lnTo>
                      <a:pt x="100278" y="81219"/>
                    </a:lnTo>
                    <a:lnTo>
                      <a:pt x="100278" y="75285"/>
                    </a:lnTo>
                    <a:close/>
                    <a:moveTo>
                      <a:pt x="112461" y="75285"/>
                    </a:moveTo>
                    <a:lnTo>
                      <a:pt x="112461" y="81219"/>
                    </a:lnTo>
                    <a:lnTo>
                      <a:pt x="106527" y="81219"/>
                    </a:lnTo>
                    <a:lnTo>
                      <a:pt x="106527" y="75285"/>
                    </a:lnTo>
                    <a:close/>
                    <a:moveTo>
                      <a:pt x="118710" y="75285"/>
                    </a:moveTo>
                    <a:lnTo>
                      <a:pt x="118710" y="81219"/>
                    </a:lnTo>
                    <a:lnTo>
                      <a:pt x="112774" y="81219"/>
                    </a:lnTo>
                    <a:lnTo>
                      <a:pt x="112774" y="75285"/>
                    </a:lnTo>
                    <a:close/>
                    <a:moveTo>
                      <a:pt x="124957" y="75285"/>
                    </a:moveTo>
                    <a:lnTo>
                      <a:pt x="124957" y="81219"/>
                    </a:lnTo>
                    <a:lnTo>
                      <a:pt x="119021" y="81219"/>
                    </a:lnTo>
                    <a:lnTo>
                      <a:pt x="119021" y="75285"/>
                    </a:lnTo>
                    <a:close/>
                    <a:moveTo>
                      <a:pt x="131204" y="75285"/>
                    </a:moveTo>
                    <a:lnTo>
                      <a:pt x="131204" y="81219"/>
                    </a:lnTo>
                    <a:lnTo>
                      <a:pt x="125270" y="81219"/>
                    </a:lnTo>
                    <a:lnTo>
                      <a:pt x="125270" y="75285"/>
                    </a:lnTo>
                    <a:close/>
                    <a:moveTo>
                      <a:pt x="137451" y="75285"/>
                    </a:moveTo>
                    <a:lnTo>
                      <a:pt x="137451" y="81219"/>
                    </a:lnTo>
                    <a:lnTo>
                      <a:pt x="131517" y="81219"/>
                    </a:lnTo>
                    <a:lnTo>
                      <a:pt x="131517" y="75285"/>
                    </a:lnTo>
                    <a:close/>
                    <a:moveTo>
                      <a:pt x="143702" y="75285"/>
                    </a:moveTo>
                    <a:lnTo>
                      <a:pt x="143702" y="81219"/>
                    </a:lnTo>
                    <a:lnTo>
                      <a:pt x="137766" y="81219"/>
                    </a:lnTo>
                    <a:lnTo>
                      <a:pt x="137766" y="75285"/>
                    </a:lnTo>
                    <a:close/>
                    <a:moveTo>
                      <a:pt x="149949" y="75285"/>
                    </a:moveTo>
                    <a:lnTo>
                      <a:pt x="149949" y="81219"/>
                    </a:lnTo>
                    <a:lnTo>
                      <a:pt x="144015" y="81219"/>
                    </a:lnTo>
                    <a:lnTo>
                      <a:pt x="144015" y="75285"/>
                    </a:lnTo>
                    <a:close/>
                    <a:moveTo>
                      <a:pt x="156196" y="75285"/>
                    </a:moveTo>
                    <a:lnTo>
                      <a:pt x="156196" y="81219"/>
                    </a:lnTo>
                    <a:lnTo>
                      <a:pt x="150262" y="81219"/>
                    </a:lnTo>
                    <a:lnTo>
                      <a:pt x="150262" y="75285"/>
                    </a:lnTo>
                    <a:close/>
                    <a:moveTo>
                      <a:pt x="162445" y="75285"/>
                    </a:moveTo>
                    <a:lnTo>
                      <a:pt x="162445" y="81219"/>
                    </a:lnTo>
                    <a:lnTo>
                      <a:pt x="156509" y="81219"/>
                    </a:lnTo>
                    <a:lnTo>
                      <a:pt x="156509" y="75285"/>
                    </a:lnTo>
                    <a:close/>
                    <a:moveTo>
                      <a:pt x="168692" y="75285"/>
                    </a:moveTo>
                    <a:lnTo>
                      <a:pt x="168692" y="81219"/>
                    </a:lnTo>
                    <a:lnTo>
                      <a:pt x="162756" y="81219"/>
                    </a:lnTo>
                    <a:lnTo>
                      <a:pt x="162756" y="75285"/>
                    </a:lnTo>
                    <a:close/>
                    <a:moveTo>
                      <a:pt x="174939" y="75285"/>
                    </a:moveTo>
                    <a:lnTo>
                      <a:pt x="174939" y="81219"/>
                    </a:lnTo>
                    <a:lnTo>
                      <a:pt x="169005" y="81219"/>
                    </a:lnTo>
                    <a:lnTo>
                      <a:pt x="169005" y="75285"/>
                    </a:lnTo>
                    <a:close/>
                    <a:moveTo>
                      <a:pt x="181186" y="75285"/>
                    </a:moveTo>
                    <a:lnTo>
                      <a:pt x="181186" y="81219"/>
                    </a:lnTo>
                    <a:lnTo>
                      <a:pt x="175252" y="81219"/>
                    </a:lnTo>
                    <a:lnTo>
                      <a:pt x="175252" y="75285"/>
                    </a:lnTo>
                    <a:close/>
                    <a:moveTo>
                      <a:pt x="187435" y="75285"/>
                    </a:moveTo>
                    <a:lnTo>
                      <a:pt x="187435" y="81219"/>
                    </a:lnTo>
                    <a:lnTo>
                      <a:pt x="181499" y="81219"/>
                    </a:lnTo>
                    <a:lnTo>
                      <a:pt x="181499" y="75285"/>
                    </a:lnTo>
                    <a:close/>
                    <a:moveTo>
                      <a:pt x="193684" y="75285"/>
                    </a:moveTo>
                    <a:lnTo>
                      <a:pt x="193684" y="81219"/>
                    </a:lnTo>
                    <a:lnTo>
                      <a:pt x="187749" y="81219"/>
                    </a:lnTo>
                    <a:lnTo>
                      <a:pt x="187749" y="75285"/>
                    </a:lnTo>
                    <a:close/>
                    <a:moveTo>
                      <a:pt x="199931" y="75285"/>
                    </a:moveTo>
                    <a:lnTo>
                      <a:pt x="199931" y="81219"/>
                    </a:lnTo>
                    <a:lnTo>
                      <a:pt x="193996" y="81219"/>
                    </a:lnTo>
                    <a:lnTo>
                      <a:pt x="193996" y="75285"/>
                    </a:lnTo>
                    <a:close/>
                    <a:moveTo>
                      <a:pt x="206180" y="75285"/>
                    </a:moveTo>
                    <a:lnTo>
                      <a:pt x="206180" y="81219"/>
                    </a:lnTo>
                    <a:lnTo>
                      <a:pt x="200244" y="81219"/>
                    </a:lnTo>
                    <a:lnTo>
                      <a:pt x="200244" y="75285"/>
                    </a:lnTo>
                    <a:close/>
                    <a:moveTo>
                      <a:pt x="212427" y="75285"/>
                    </a:moveTo>
                    <a:lnTo>
                      <a:pt x="212427" y="81219"/>
                    </a:lnTo>
                    <a:lnTo>
                      <a:pt x="206491" y="81219"/>
                    </a:lnTo>
                    <a:lnTo>
                      <a:pt x="206491" y="75285"/>
                    </a:lnTo>
                    <a:close/>
                    <a:moveTo>
                      <a:pt x="218674" y="75285"/>
                    </a:moveTo>
                    <a:lnTo>
                      <a:pt x="218674" y="81219"/>
                    </a:lnTo>
                    <a:lnTo>
                      <a:pt x="212739" y="81219"/>
                    </a:lnTo>
                    <a:lnTo>
                      <a:pt x="212739" y="75285"/>
                    </a:lnTo>
                    <a:close/>
                    <a:moveTo>
                      <a:pt x="224921" y="75285"/>
                    </a:moveTo>
                    <a:lnTo>
                      <a:pt x="224921" y="81219"/>
                    </a:lnTo>
                    <a:lnTo>
                      <a:pt x="218987" y="81219"/>
                    </a:lnTo>
                    <a:lnTo>
                      <a:pt x="218987" y="75285"/>
                    </a:lnTo>
                    <a:close/>
                    <a:moveTo>
                      <a:pt x="231170" y="75285"/>
                    </a:moveTo>
                    <a:lnTo>
                      <a:pt x="231170" y="81219"/>
                    </a:lnTo>
                    <a:lnTo>
                      <a:pt x="225234" y="81219"/>
                    </a:lnTo>
                    <a:lnTo>
                      <a:pt x="225234" y="75285"/>
                    </a:lnTo>
                    <a:close/>
                    <a:moveTo>
                      <a:pt x="237417" y="75285"/>
                    </a:moveTo>
                    <a:lnTo>
                      <a:pt x="237417" y="81219"/>
                    </a:lnTo>
                    <a:lnTo>
                      <a:pt x="231481" y="81219"/>
                    </a:lnTo>
                    <a:lnTo>
                      <a:pt x="231481" y="75285"/>
                    </a:lnTo>
                    <a:close/>
                    <a:moveTo>
                      <a:pt x="243664" y="75285"/>
                    </a:moveTo>
                    <a:lnTo>
                      <a:pt x="243664" y="81219"/>
                    </a:lnTo>
                    <a:lnTo>
                      <a:pt x="237729" y="81219"/>
                    </a:lnTo>
                    <a:lnTo>
                      <a:pt x="237729" y="75285"/>
                    </a:lnTo>
                    <a:close/>
                    <a:moveTo>
                      <a:pt x="249911" y="75285"/>
                    </a:moveTo>
                    <a:lnTo>
                      <a:pt x="249911" y="81219"/>
                    </a:lnTo>
                    <a:lnTo>
                      <a:pt x="243977" y="81219"/>
                    </a:lnTo>
                    <a:lnTo>
                      <a:pt x="243977" y="75285"/>
                    </a:lnTo>
                    <a:close/>
                    <a:moveTo>
                      <a:pt x="256161" y="75285"/>
                    </a:moveTo>
                    <a:lnTo>
                      <a:pt x="256161" y="81219"/>
                    </a:lnTo>
                    <a:lnTo>
                      <a:pt x="250225" y="81219"/>
                    </a:lnTo>
                    <a:lnTo>
                      <a:pt x="250225" y="75285"/>
                    </a:lnTo>
                    <a:close/>
                    <a:moveTo>
                      <a:pt x="262409" y="75285"/>
                    </a:moveTo>
                    <a:lnTo>
                      <a:pt x="262409" y="81219"/>
                    </a:lnTo>
                    <a:lnTo>
                      <a:pt x="256474" y="81219"/>
                    </a:lnTo>
                    <a:lnTo>
                      <a:pt x="256474" y="75285"/>
                    </a:lnTo>
                    <a:close/>
                    <a:moveTo>
                      <a:pt x="268656" y="75285"/>
                    </a:moveTo>
                    <a:lnTo>
                      <a:pt x="268656" y="81219"/>
                    </a:lnTo>
                    <a:lnTo>
                      <a:pt x="262721" y="81219"/>
                    </a:lnTo>
                    <a:lnTo>
                      <a:pt x="262721" y="75285"/>
                    </a:lnTo>
                    <a:close/>
                    <a:moveTo>
                      <a:pt x="274904" y="75285"/>
                    </a:moveTo>
                    <a:lnTo>
                      <a:pt x="274904" y="81219"/>
                    </a:lnTo>
                    <a:lnTo>
                      <a:pt x="268968" y="81219"/>
                    </a:lnTo>
                    <a:lnTo>
                      <a:pt x="268968" y="75285"/>
                    </a:lnTo>
                    <a:close/>
                    <a:moveTo>
                      <a:pt x="6251" y="81532"/>
                    </a:moveTo>
                    <a:lnTo>
                      <a:pt x="6251" y="87466"/>
                    </a:lnTo>
                    <a:lnTo>
                      <a:pt x="315" y="87466"/>
                    </a:lnTo>
                    <a:lnTo>
                      <a:pt x="315" y="81532"/>
                    </a:lnTo>
                    <a:close/>
                    <a:moveTo>
                      <a:pt x="12498" y="81532"/>
                    </a:moveTo>
                    <a:lnTo>
                      <a:pt x="12498" y="87466"/>
                    </a:lnTo>
                    <a:lnTo>
                      <a:pt x="6562" y="87466"/>
                    </a:lnTo>
                    <a:lnTo>
                      <a:pt x="6562" y="81532"/>
                    </a:lnTo>
                    <a:close/>
                    <a:moveTo>
                      <a:pt x="18745" y="81532"/>
                    </a:moveTo>
                    <a:lnTo>
                      <a:pt x="18745" y="87466"/>
                    </a:lnTo>
                    <a:lnTo>
                      <a:pt x="12810" y="87466"/>
                    </a:lnTo>
                    <a:lnTo>
                      <a:pt x="12810" y="81532"/>
                    </a:lnTo>
                    <a:close/>
                    <a:moveTo>
                      <a:pt x="24992" y="81532"/>
                    </a:moveTo>
                    <a:lnTo>
                      <a:pt x="24992" y="87466"/>
                    </a:lnTo>
                    <a:lnTo>
                      <a:pt x="19058" y="87466"/>
                    </a:lnTo>
                    <a:lnTo>
                      <a:pt x="19058" y="81532"/>
                    </a:lnTo>
                    <a:close/>
                    <a:moveTo>
                      <a:pt x="31242" y="81532"/>
                    </a:moveTo>
                    <a:lnTo>
                      <a:pt x="31242" y="87466"/>
                    </a:lnTo>
                    <a:lnTo>
                      <a:pt x="25305" y="87466"/>
                    </a:lnTo>
                    <a:lnTo>
                      <a:pt x="25305" y="81532"/>
                    </a:lnTo>
                    <a:close/>
                    <a:moveTo>
                      <a:pt x="37489" y="81532"/>
                    </a:moveTo>
                    <a:lnTo>
                      <a:pt x="37489" y="87466"/>
                    </a:lnTo>
                    <a:lnTo>
                      <a:pt x="31553" y="87466"/>
                    </a:lnTo>
                    <a:lnTo>
                      <a:pt x="31553" y="81532"/>
                    </a:lnTo>
                    <a:close/>
                    <a:moveTo>
                      <a:pt x="43737" y="81532"/>
                    </a:moveTo>
                    <a:lnTo>
                      <a:pt x="43737" y="87466"/>
                    </a:lnTo>
                    <a:lnTo>
                      <a:pt x="37802" y="87466"/>
                    </a:lnTo>
                    <a:lnTo>
                      <a:pt x="37802" y="81532"/>
                    </a:lnTo>
                    <a:close/>
                    <a:moveTo>
                      <a:pt x="49985" y="81532"/>
                    </a:moveTo>
                    <a:lnTo>
                      <a:pt x="49985" y="87466"/>
                    </a:lnTo>
                    <a:lnTo>
                      <a:pt x="44049" y="87466"/>
                    </a:lnTo>
                    <a:lnTo>
                      <a:pt x="44049" y="81532"/>
                    </a:lnTo>
                    <a:close/>
                    <a:moveTo>
                      <a:pt x="56232" y="81532"/>
                    </a:moveTo>
                    <a:lnTo>
                      <a:pt x="56232" y="87466"/>
                    </a:lnTo>
                    <a:lnTo>
                      <a:pt x="50296" y="87466"/>
                    </a:lnTo>
                    <a:lnTo>
                      <a:pt x="50296" y="81532"/>
                    </a:lnTo>
                    <a:close/>
                    <a:moveTo>
                      <a:pt x="62480" y="81532"/>
                    </a:moveTo>
                    <a:lnTo>
                      <a:pt x="62480" y="87466"/>
                    </a:lnTo>
                    <a:lnTo>
                      <a:pt x="56545" y="87466"/>
                    </a:lnTo>
                    <a:lnTo>
                      <a:pt x="56545" y="81532"/>
                    </a:lnTo>
                    <a:close/>
                    <a:moveTo>
                      <a:pt x="68727" y="81532"/>
                    </a:moveTo>
                    <a:lnTo>
                      <a:pt x="68727" y="87466"/>
                    </a:lnTo>
                    <a:lnTo>
                      <a:pt x="62792" y="87466"/>
                    </a:lnTo>
                    <a:lnTo>
                      <a:pt x="62792" y="81532"/>
                    </a:lnTo>
                    <a:close/>
                    <a:moveTo>
                      <a:pt x="74975" y="81532"/>
                    </a:moveTo>
                    <a:lnTo>
                      <a:pt x="74975" y="87466"/>
                    </a:lnTo>
                    <a:lnTo>
                      <a:pt x="69039" y="87466"/>
                    </a:lnTo>
                    <a:lnTo>
                      <a:pt x="69039" y="81532"/>
                    </a:lnTo>
                    <a:close/>
                    <a:moveTo>
                      <a:pt x="81223" y="81532"/>
                    </a:moveTo>
                    <a:lnTo>
                      <a:pt x="81223" y="87466"/>
                    </a:lnTo>
                    <a:lnTo>
                      <a:pt x="75286" y="87466"/>
                    </a:lnTo>
                    <a:lnTo>
                      <a:pt x="75286" y="81532"/>
                    </a:lnTo>
                    <a:close/>
                    <a:moveTo>
                      <a:pt x="87470" y="81532"/>
                    </a:moveTo>
                    <a:lnTo>
                      <a:pt x="87470" y="87466"/>
                    </a:lnTo>
                    <a:lnTo>
                      <a:pt x="81535" y="87466"/>
                    </a:lnTo>
                    <a:lnTo>
                      <a:pt x="81535" y="81532"/>
                    </a:lnTo>
                    <a:close/>
                    <a:moveTo>
                      <a:pt x="93718" y="81532"/>
                    </a:moveTo>
                    <a:lnTo>
                      <a:pt x="93718" y="87466"/>
                    </a:lnTo>
                    <a:lnTo>
                      <a:pt x="87784" y="87466"/>
                    </a:lnTo>
                    <a:lnTo>
                      <a:pt x="87784" y="81532"/>
                    </a:lnTo>
                    <a:close/>
                    <a:moveTo>
                      <a:pt x="99967" y="81532"/>
                    </a:moveTo>
                    <a:lnTo>
                      <a:pt x="99967" y="87466"/>
                    </a:lnTo>
                    <a:lnTo>
                      <a:pt x="94031" y="87466"/>
                    </a:lnTo>
                    <a:lnTo>
                      <a:pt x="94031" y="81532"/>
                    </a:lnTo>
                    <a:close/>
                    <a:moveTo>
                      <a:pt x="106214" y="81532"/>
                    </a:moveTo>
                    <a:lnTo>
                      <a:pt x="106214" y="87466"/>
                    </a:lnTo>
                    <a:lnTo>
                      <a:pt x="100278" y="87466"/>
                    </a:lnTo>
                    <a:lnTo>
                      <a:pt x="100278" y="81532"/>
                    </a:lnTo>
                    <a:close/>
                    <a:moveTo>
                      <a:pt x="112461" y="81532"/>
                    </a:moveTo>
                    <a:lnTo>
                      <a:pt x="112461" y="87466"/>
                    </a:lnTo>
                    <a:lnTo>
                      <a:pt x="106527" y="87466"/>
                    </a:lnTo>
                    <a:lnTo>
                      <a:pt x="106527" y="81532"/>
                    </a:lnTo>
                    <a:close/>
                    <a:moveTo>
                      <a:pt x="118710" y="81532"/>
                    </a:moveTo>
                    <a:lnTo>
                      <a:pt x="118710" y="87466"/>
                    </a:lnTo>
                    <a:lnTo>
                      <a:pt x="112774" y="87466"/>
                    </a:lnTo>
                    <a:lnTo>
                      <a:pt x="112774" y="81532"/>
                    </a:lnTo>
                    <a:close/>
                    <a:moveTo>
                      <a:pt x="124957" y="81532"/>
                    </a:moveTo>
                    <a:lnTo>
                      <a:pt x="124957" y="87466"/>
                    </a:lnTo>
                    <a:lnTo>
                      <a:pt x="119021" y="87466"/>
                    </a:lnTo>
                    <a:lnTo>
                      <a:pt x="119021" y="81532"/>
                    </a:lnTo>
                    <a:close/>
                    <a:moveTo>
                      <a:pt x="131204" y="81532"/>
                    </a:moveTo>
                    <a:lnTo>
                      <a:pt x="131204" y="87466"/>
                    </a:lnTo>
                    <a:lnTo>
                      <a:pt x="125270" y="87466"/>
                    </a:lnTo>
                    <a:lnTo>
                      <a:pt x="125270" y="81532"/>
                    </a:lnTo>
                    <a:close/>
                    <a:moveTo>
                      <a:pt x="137451" y="81532"/>
                    </a:moveTo>
                    <a:lnTo>
                      <a:pt x="137451" y="87466"/>
                    </a:lnTo>
                    <a:lnTo>
                      <a:pt x="131517" y="87466"/>
                    </a:lnTo>
                    <a:lnTo>
                      <a:pt x="131517" y="81532"/>
                    </a:lnTo>
                    <a:close/>
                    <a:moveTo>
                      <a:pt x="143702" y="81532"/>
                    </a:moveTo>
                    <a:lnTo>
                      <a:pt x="143702" y="87466"/>
                    </a:lnTo>
                    <a:lnTo>
                      <a:pt x="137766" y="87466"/>
                    </a:lnTo>
                    <a:lnTo>
                      <a:pt x="137766" y="81532"/>
                    </a:lnTo>
                    <a:close/>
                    <a:moveTo>
                      <a:pt x="149949" y="81532"/>
                    </a:moveTo>
                    <a:lnTo>
                      <a:pt x="149949" y="87466"/>
                    </a:lnTo>
                    <a:lnTo>
                      <a:pt x="144015" y="87466"/>
                    </a:lnTo>
                    <a:lnTo>
                      <a:pt x="144015" y="81532"/>
                    </a:lnTo>
                    <a:close/>
                    <a:moveTo>
                      <a:pt x="156196" y="81532"/>
                    </a:moveTo>
                    <a:lnTo>
                      <a:pt x="156196" y="87466"/>
                    </a:lnTo>
                    <a:lnTo>
                      <a:pt x="150262" y="87466"/>
                    </a:lnTo>
                    <a:lnTo>
                      <a:pt x="150262" y="81532"/>
                    </a:lnTo>
                    <a:close/>
                    <a:moveTo>
                      <a:pt x="162445" y="81532"/>
                    </a:moveTo>
                    <a:lnTo>
                      <a:pt x="162445" y="87466"/>
                    </a:lnTo>
                    <a:lnTo>
                      <a:pt x="156509" y="87466"/>
                    </a:lnTo>
                    <a:lnTo>
                      <a:pt x="156509" y="81532"/>
                    </a:lnTo>
                    <a:close/>
                    <a:moveTo>
                      <a:pt x="168692" y="81532"/>
                    </a:moveTo>
                    <a:lnTo>
                      <a:pt x="168692" y="87466"/>
                    </a:lnTo>
                    <a:lnTo>
                      <a:pt x="162756" y="87466"/>
                    </a:lnTo>
                    <a:lnTo>
                      <a:pt x="162756" y="81532"/>
                    </a:lnTo>
                    <a:close/>
                    <a:moveTo>
                      <a:pt x="174939" y="81532"/>
                    </a:moveTo>
                    <a:lnTo>
                      <a:pt x="174939" y="87466"/>
                    </a:lnTo>
                    <a:lnTo>
                      <a:pt x="169005" y="87466"/>
                    </a:lnTo>
                    <a:lnTo>
                      <a:pt x="169005" y="81532"/>
                    </a:lnTo>
                    <a:close/>
                    <a:moveTo>
                      <a:pt x="181186" y="81532"/>
                    </a:moveTo>
                    <a:lnTo>
                      <a:pt x="181186" y="87466"/>
                    </a:lnTo>
                    <a:lnTo>
                      <a:pt x="175252" y="87466"/>
                    </a:lnTo>
                    <a:lnTo>
                      <a:pt x="175252" y="81532"/>
                    </a:lnTo>
                    <a:close/>
                    <a:moveTo>
                      <a:pt x="187435" y="81532"/>
                    </a:moveTo>
                    <a:lnTo>
                      <a:pt x="187435" y="87466"/>
                    </a:lnTo>
                    <a:lnTo>
                      <a:pt x="181499" y="87466"/>
                    </a:lnTo>
                    <a:lnTo>
                      <a:pt x="181499" y="81532"/>
                    </a:lnTo>
                    <a:close/>
                    <a:moveTo>
                      <a:pt x="193684" y="81532"/>
                    </a:moveTo>
                    <a:lnTo>
                      <a:pt x="193684" y="87466"/>
                    </a:lnTo>
                    <a:lnTo>
                      <a:pt x="187749" y="87466"/>
                    </a:lnTo>
                    <a:lnTo>
                      <a:pt x="187749" y="81532"/>
                    </a:lnTo>
                    <a:close/>
                    <a:moveTo>
                      <a:pt x="199931" y="81532"/>
                    </a:moveTo>
                    <a:lnTo>
                      <a:pt x="199931" y="87466"/>
                    </a:lnTo>
                    <a:lnTo>
                      <a:pt x="193996" y="87466"/>
                    </a:lnTo>
                    <a:lnTo>
                      <a:pt x="193996" y="81532"/>
                    </a:lnTo>
                    <a:close/>
                    <a:moveTo>
                      <a:pt x="206180" y="81532"/>
                    </a:moveTo>
                    <a:lnTo>
                      <a:pt x="206180" y="87466"/>
                    </a:lnTo>
                    <a:lnTo>
                      <a:pt x="200244" y="87466"/>
                    </a:lnTo>
                    <a:lnTo>
                      <a:pt x="200244" y="81532"/>
                    </a:lnTo>
                    <a:close/>
                    <a:moveTo>
                      <a:pt x="212427" y="81532"/>
                    </a:moveTo>
                    <a:lnTo>
                      <a:pt x="212427" y="87466"/>
                    </a:lnTo>
                    <a:lnTo>
                      <a:pt x="206491" y="87466"/>
                    </a:lnTo>
                    <a:lnTo>
                      <a:pt x="206491" y="81532"/>
                    </a:lnTo>
                    <a:close/>
                    <a:moveTo>
                      <a:pt x="218674" y="81532"/>
                    </a:moveTo>
                    <a:lnTo>
                      <a:pt x="218674" y="87466"/>
                    </a:lnTo>
                    <a:lnTo>
                      <a:pt x="212739" y="87466"/>
                    </a:lnTo>
                    <a:lnTo>
                      <a:pt x="212739" y="81532"/>
                    </a:lnTo>
                    <a:close/>
                    <a:moveTo>
                      <a:pt x="224921" y="81532"/>
                    </a:moveTo>
                    <a:lnTo>
                      <a:pt x="224921" y="87466"/>
                    </a:lnTo>
                    <a:lnTo>
                      <a:pt x="218987" y="87466"/>
                    </a:lnTo>
                    <a:lnTo>
                      <a:pt x="218987" y="81532"/>
                    </a:lnTo>
                    <a:close/>
                    <a:moveTo>
                      <a:pt x="231170" y="81532"/>
                    </a:moveTo>
                    <a:lnTo>
                      <a:pt x="231170" y="87466"/>
                    </a:lnTo>
                    <a:lnTo>
                      <a:pt x="225234" y="87466"/>
                    </a:lnTo>
                    <a:lnTo>
                      <a:pt x="225234" y="81532"/>
                    </a:lnTo>
                    <a:close/>
                    <a:moveTo>
                      <a:pt x="237417" y="81532"/>
                    </a:moveTo>
                    <a:lnTo>
                      <a:pt x="237417" y="87466"/>
                    </a:lnTo>
                    <a:lnTo>
                      <a:pt x="231481" y="87466"/>
                    </a:lnTo>
                    <a:lnTo>
                      <a:pt x="231481" y="81532"/>
                    </a:lnTo>
                    <a:close/>
                    <a:moveTo>
                      <a:pt x="243664" y="81532"/>
                    </a:moveTo>
                    <a:lnTo>
                      <a:pt x="243664" y="87466"/>
                    </a:lnTo>
                    <a:lnTo>
                      <a:pt x="237729" y="87466"/>
                    </a:lnTo>
                    <a:lnTo>
                      <a:pt x="237729" y="81532"/>
                    </a:lnTo>
                    <a:close/>
                    <a:moveTo>
                      <a:pt x="249911" y="81532"/>
                    </a:moveTo>
                    <a:lnTo>
                      <a:pt x="249911" y="87466"/>
                    </a:lnTo>
                    <a:lnTo>
                      <a:pt x="243977" y="87466"/>
                    </a:lnTo>
                    <a:lnTo>
                      <a:pt x="243977" y="81532"/>
                    </a:lnTo>
                    <a:close/>
                    <a:moveTo>
                      <a:pt x="256161" y="81532"/>
                    </a:moveTo>
                    <a:lnTo>
                      <a:pt x="256161" y="87466"/>
                    </a:lnTo>
                    <a:lnTo>
                      <a:pt x="250225" y="87466"/>
                    </a:lnTo>
                    <a:lnTo>
                      <a:pt x="250225" y="81532"/>
                    </a:lnTo>
                    <a:close/>
                    <a:moveTo>
                      <a:pt x="262409" y="81532"/>
                    </a:moveTo>
                    <a:lnTo>
                      <a:pt x="262409" y="87466"/>
                    </a:lnTo>
                    <a:lnTo>
                      <a:pt x="256474" y="87466"/>
                    </a:lnTo>
                    <a:lnTo>
                      <a:pt x="256474" y="81532"/>
                    </a:lnTo>
                    <a:close/>
                    <a:moveTo>
                      <a:pt x="268656" y="81532"/>
                    </a:moveTo>
                    <a:lnTo>
                      <a:pt x="268656" y="87466"/>
                    </a:lnTo>
                    <a:lnTo>
                      <a:pt x="262721" y="87466"/>
                    </a:lnTo>
                    <a:lnTo>
                      <a:pt x="262721" y="81532"/>
                    </a:lnTo>
                    <a:close/>
                    <a:moveTo>
                      <a:pt x="274904" y="81532"/>
                    </a:moveTo>
                    <a:lnTo>
                      <a:pt x="274904" y="87466"/>
                    </a:lnTo>
                    <a:lnTo>
                      <a:pt x="268968" y="87466"/>
                    </a:lnTo>
                    <a:lnTo>
                      <a:pt x="268968" y="81532"/>
                    </a:lnTo>
                    <a:close/>
                    <a:moveTo>
                      <a:pt x="6251" y="87779"/>
                    </a:moveTo>
                    <a:lnTo>
                      <a:pt x="6251" y="93713"/>
                    </a:lnTo>
                    <a:lnTo>
                      <a:pt x="315" y="93713"/>
                    </a:lnTo>
                    <a:lnTo>
                      <a:pt x="315" y="87779"/>
                    </a:lnTo>
                    <a:close/>
                    <a:moveTo>
                      <a:pt x="12498" y="87779"/>
                    </a:moveTo>
                    <a:lnTo>
                      <a:pt x="12498" y="93713"/>
                    </a:lnTo>
                    <a:lnTo>
                      <a:pt x="6562" y="93713"/>
                    </a:lnTo>
                    <a:lnTo>
                      <a:pt x="6562" y="87779"/>
                    </a:lnTo>
                    <a:close/>
                    <a:moveTo>
                      <a:pt x="18745" y="87779"/>
                    </a:moveTo>
                    <a:lnTo>
                      <a:pt x="18745" y="93713"/>
                    </a:lnTo>
                    <a:lnTo>
                      <a:pt x="12810" y="93713"/>
                    </a:lnTo>
                    <a:lnTo>
                      <a:pt x="12810" y="87779"/>
                    </a:lnTo>
                    <a:close/>
                    <a:moveTo>
                      <a:pt x="24992" y="87779"/>
                    </a:moveTo>
                    <a:lnTo>
                      <a:pt x="24992" y="93713"/>
                    </a:lnTo>
                    <a:lnTo>
                      <a:pt x="19058" y="93713"/>
                    </a:lnTo>
                    <a:lnTo>
                      <a:pt x="19058" y="87779"/>
                    </a:lnTo>
                    <a:close/>
                    <a:moveTo>
                      <a:pt x="31242" y="87779"/>
                    </a:moveTo>
                    <a:lnTo>
                      <a:pt x="31242" y="93713"/>
                    </a:lnTo>
                    <a:lnTo>
                      <a:pt x="25305" y="93713"/>
                    </a:lnTo>
                    <a:lnTo>
                      <a:pt x="25305" y="87779"/>
                    </a:lnTo>
                    <a:close/>
                    <a:moveTo>
                      <a:pt x="37489" y="87779"/>
                    </a:moveTo>
                    <a:lnTo>
                      <a:pt x="37489" y="93713"/>
                    </a:lnTo>
                    <a:lnTo>
                      <a:pt x="31553" y="93713"/>
                    </a:lnTo>
                    <a:lnTo>
                      <a:pt x="31553" y="87779"/>
                    </a:lnTo>
                    <a:close/>
                    <a:moveTo>
                      <a:pt x="43737" y="87779"/>
                    </a:moveTo>
                    <a:lnTo>
                      <a:pt x="43737" y="93713"/>
                    </a:lnTo>
                    <a:lnTo>
                      <a:pt x="37802" y="93713"/>
                    </a:lnTo>
                    <a:lnTo>
                      <a:pt x="37802" y="87779"/>
                    </a:lnTo>
                    <a:close/>
                    <a:moveTo>
                      <a:pt x="49985" y="87779"/>
                    </a:moveTo>
                    <a:lnTo>
                      <a:pt x="49985" y="93713"/>
                    </a:lnTo>
                    <a:lnTo>
                      <a:pt x="44049" y="93713"/>
                    </a:lnTo>
                    <a:lnTo>
                      <a:pt x="44049" y="87779"/>
                    </a:lnTo>
                    <a:close/>
                    <a:moveTo>
                      <a:pt x="56232" y="87779"/>
                    </a:moveTo>
                    <a:lnTo>
                      <a:pt x="56232" y="93713"/>
                    </a:lnTo>
                    <a:lnTo>
                      <a:pt x="50296" y="93713"/>
                    </a:lnTo>
                    <a:lnTo>
                      <a:pt x="50296" y="87779"/>
                    </a:lnTo>
                    <a:close/>
                    <a:moveTo>
                      <a:pt x="62480" y="87779"/>
                    </a:moveTo>
                    <a:lnTo>
                      <a:pt x="62480" y="93713"/>
                    </a:lnTo>
                    <a:lnTo>
                      <a:pt x="56545" y="93713"/>
                    </a:lnTo>
                    <a:lnTo>
                      <a:pt x="56545" y="87779"/>
                    </a:lnTo>
                    <a:close/>
                    <a:moveTo>
                      <a:pt x="68727" y="87779"/>
                    </a:moveTo>
                    <a:lnTo>
                      <a:pt x="68727" y="93713"/>
                    </a:lnTo>
                    <a:lnTo>
                      <a:pt x="62792" y="93713"/>
                    </a:lnTo>
                    <a:lnTo>
                      <a:pt x="62792" y="87779"/>
                    </a:lnTo>
                    <a:close/>
                    <a:moveTo>
                      <a:pt x="74975" y="87779"/>
                    </a:moveTo>
                    <a:lnTo>
                      <a:pt x="74975" y="93713"/>
                    </a:lnTo>
                    <a:lnTo>
                      <a:pt x="69039" y="93713"/>
                    </a:lnTo>
                    <a:lnTo>
                      <a:pt x="69039" y="87779"/>
                    </a:lnTo>
                    <a:close/>
                    <a:moveTo>
                      <a:pt x="81223" y="87779"/>
                    </a:moveTo>
                    <a:lnTo>
                      <a:pt x="81223" y="93713"/>
                    </a:lnTo>
                    <a:lnTo>
                      <a:pt x="75286" y="93713"/>
                    </a:lnTo>
                    <a:lnTo>
                      <a:pt x="75286" y="87779"/>
                    </a:lnTo>
                    <a:close/>
                    <a:moveTo>
                      <a:pt x="87470" y="87779"/>
                    </a:moveTo>
                    <a:lnTo>
                      <a:pt x="87470" y="93713"/>
                    </a:lnTo>
                    <a:lnTo>
                      <a:pt x="81535" y="93713"/>
                    </a:lnTo>
                    <a:lnTo>
                      <a:pt x="81535" y="87779"/>
                    </a:lnTo>
                    <a:close/>
                    <a:moveTo>
                      <a:pt x="93718" y="87779"/>
                    </a:moveTo>
                    <a:lnTo>
                      <a:pt x="93718" y="93713"/>
                    </a:lnTo>
                    <a:lnTo>
                      <a:pt x="87784" y="93713"/>
                    </a:lnTo>
                    <a:lnTo>
                      <a:pt x="87784" y="87779"/>
                    </a:lnTo>
                    <a:close/>
                    <a:moveTo>
                      <a:pt x="162445" y="87779"/>
                    </a:moveTo>
                    <a:lnTo>
                      <a:pt x="162445" y="93713"/>
                    </a:lnTo>
                    <a:lnTo>
                      <a:pt x="156509" y="93713"/>
                    </a:lnTo>
                    <a:lnTo>
                      <a:pt x="156509" y="87779"/>
                    </a:lnTo>
                    <a:close/>
                    <a:moveTo>
                      <a:pt x="168692" y="87779"/>
                    </a:moveTo>
                    <a:lnTo>
                      <a:pt x="168692" y="93713"/>
                    </a:lnTo>
                    <a:lnTo>
                      <a:pt x="162756" y="93713"/>
                    </a:lnTo>
                    <a:lnTo>
                      <a:pt x="162756" y="87779"/>
                    </a:lnTo>
                    <a:close/>
                    <a:moveTo>
                      <a:pt x="174939" y="87779"/>
                    </a:moveTo>
                    <a:lnTo>
                      <a:pt x="174939" y="93713"/>
                    </a:lnTo>
                    <a:lnTo>
                      <a:pt x="169005" y="93713"/>
                    </a:lnTo>
                    <a:lnTo>
                      <a:pt x="169005" y="87779"/>
                    </a:lnTo>
                    <a:close/>
                    <a:moveTo>
                      <a:pt x="181186" y="87779"/>
                    </a:moveTo>
                    <a:lnTo>
                      <a:pt x="181186" y="93713"/>
                    </a:lnTo>
                    <a:lnTo>
                      <a:pt x="175252" y="93713"/>
                    </a:lnTo>
                    <a:lnTo>
                      <a:pt x="175252" y="87779"/>
                    </a:lnTo>
                    <a:close/>
                    <a:moveTo>
                      <a:pt x="187435" y="87779"/>
                    </a:moveTo>
                    <a:lnTo>
                      <a:pt x="187435" y="93713"/>
                    </a:lnTo>
                    <a:lnTo>
                      <a:pt x="181499" y="93713"/>
                    </a:lnTo>
                    <a:lnTo>
                      <a:pt x="181499" y="87779"/>
                    </a:lnTo>
                    <a:close/>
                    <a:moveTo>
                      <a:pt x="193684" y="87779"/>
                    </a:moveTo>
                    <a:lnTo>
                      <a:pt x="193684" y="93713"/>
                    </a:lnTo>
                    <a:lnTo>
                      <a:pt x="187749" y="93713"/>
                    </a:lnTo>
                    <a:lnTo>
                      <a:pt x="187749" y="87779"/>
                    </a:lnTo>
                    <a:close/>
                    <a:moveTo>
                      <a:pt x="199931" y="87779"/>
                    </a:moveTo>
                    <a:lnTo>
                      <a:pt x="199931" y="93713"/>
                    </a:lnTo>
                    <a:lnTo>
                      <a:pt x="193996" y="93713"/>
                    </a:lnTo>
                    <a:lnTo>
                      <a:pt x="193996" y="87779"/>
                    </a:lnTo>
                    <a:close/>
                    <a:moveTo>
                      <a:pt x="206180" y="87779"/>
                    </a:moveTo>
                    <a:lnTo>
                      <a:pt x="206180" y="93713"/>
                    </a:lnTo>
                    <a:lnTo>
                      <a:pt x="200244" y="93713"/>
                    </a:lnTo>
                    <a:lnTo>
                      <a:pt x="200244" y="87779"/>
                    </a:lnTo>
                    <a:close/>
                    <a:moveTo>
                      <a:pt x="212427" y="87779"/>
                    </a:moveTo>
                    <a:lnTo>
                      <a:pt x="212427" y="93713"/>
                    </a:lnTo>
                    <a:lnTo>
                      <a:pt x="206491" y="93713"/>
                    </a:lnTo>
                    <a:lnTo>
                      <a:pt x="206491" y="87779"/>
                    </a:lnTo>
                    <a:close/>
                    <a:moveTo>
                      <a:pt x="99967" y="87781"/>
                    </a:moveTo>
                    <a:lnTo>
                      <a:pt x="99967" y="93717"/>
                    </a:lnTo>
                    <a:lnTo>
                      <a:pt x="94031" y="93717"/>
                    </a:lnTo>
                    <a:lnTo>
                      <a:pt x="94031" y="87781"/>
                    </a:lnTo>
                    <a:close/>
                    <a:moveTo>
                      <a:pt x="106214" y="87781"/>
                    </a:moveTo>
                    <a:lnTo>
                      <a:pt x="106214" y="93717"/>
                    </a:lnTo>
                    <a:lnTo>
                      <a:pt x="100278" y="93717"/>
                    </a:lnTo>
                    <a:lnTo>
                      <a:pt x="100278" y="87781"/>
                    </a:lnTo>
                    <a:close/>
                    <a:moveTo>
                      <a:pt x="112461" y="87781"/>
                    </a:moveTo>
                    <a:lnTo>
                      <a:pt x="112461" y="93717"/>
                    </a:lnTo>
                    <a:lnTo>
                      <a:pt x="106527" y="93717"/>
                    </a:lnTo>
                    <a:lnTo>
                      <a:pt x="106527" y="87781"/>
                    </a:lnTo>
                    <a:close/>
                    <a:moveTo>
                      <a:pt x="118710" y="87781"/>
                    </a:moveTo>
                    <a:lnTo>
                      <a:pt x="118710" y="93717"/>
                    </a:lnTo>
                    <a:lnTo>
                      <a:pt x="112774" y="93717"/>
                    </a:lnTo>
                    <a:lnTo>
                      <a:pt x="112774" y="87781"/>
                    </a:lnTo>
                    <a:close/>
                    <a:moveTo>
                      <a:pt x="124957" y="87781"/>
                    </a:moveTo>
                    <a:lnTo>
                      <a:pt x="124957" y="93717"/>
                    </a:lnTo>
                    <a:lnTo>
                      <a:pt x="119021" y="93717"/>
                    </a:lnTo>
                    <a:lnTo>
                      <a:pt x="119021" y="87781"/>
                    </a:lnTo>
                    <a:close/>
                    <a:moveTo>
                      <a:pt x="131204" y="87781"/>
                    </a:moveTo>
                    <a:lnTo>
                      <a:pt x="131204" y="93717"/>
                    </a:lnTo>
                    <a:lnTo>
                      <a:pt x="125270" y="93717"/>
                    </a:lnTo>
                    <a:lnTo>
                      <a:pt x="125270" y="87781"/>
                    </a:lnTo>
                    <a:close/>
                    <a:moveTo>
                      <a:pt x="137451" y="87781"/>
                    </a:moveTo>
                    <a:lnTo>
                      <a:pt x="137451" y="93717"/>
                    </a:lnTo>
                    <a:lnTo>
                      <a:pt x="131517" y="93717"/>
                    </a:lnTo>
                    <a:lnTo>
                      <a:pt x="131517" y="87781"/>
                    </a:lnTo>
                    <a:close/>
                    <a:moveTo>
                      <a:pt x="143702" y="87781"/>
                    </a:moveTo>
                    <a:lnTo>
                      <a:pt x="143702" y="93717"/>
                    </a:lnTo>
                    <a:lnTo>
                      <a:pt x="137766" y="93717"/>
                    </a:lnTo>
                    <a:lnTo>
                      <a:pt x="137766" y="87781"/>
                    </a:lnTo>
                    <a:close/>
                    <a:moveTo>
                      <a:pt x="149949" y="87781"/>
                    </a:moveTo>
                    <a:lnTo>
                      <a:pt x="149949" y="93717"/>
                    </a:lnTo>
                    <a:lnTo>
                      <a:pt x="144015" y="93717"/>
                    </a:lnTo>
                    <a:lnTo>
                      <a:pt x="144015" y="87781"/>
                    </a:lnTo>
                    <a:close/>
                    <a:moveTo>
                      <a:pt x="156196" y="87781"/>
                    </a:moveTo>
                    <a:lnTo>
                      <a:pt x="156196" y="93717"/>
                    </a:lnTo>
                    <a:lnTo>
                      <a:pt x="150262" y="93717"/>
                    </a:lnTo>
                    <a:lnTo>
                      <a:pt x="150262" y="87781"/>
                    </a:lnTo>
                    <a:close/>
                    <a:moveTo>
                      <a:pt x="218674" y="87781"/>
                    </a:moveTo>
                    <a:lnTo>
                      <a:pt x="218674" y="93717"/>
                    </a:lnTo>
                    <a:lnTo>
                      <a:pt x="212739" y="93717"/>
                    </a:lnTo>
                    <a:lnTo>
                      <a:pt x="212739" y="87781"/>
                    </a:lnTo>
                    <a:close/>
                    <a:moveTo>
                      <a:pt x="224921" y="87781"/>
                    </a:moveTo>
                    <a:lnTo>
                      <a:pt x="224921" y="93717"/>
                    </a:lnTo>
                    <a:lnTo>
                      <a:pt x="218987" y="93717"/>
                    </a:lnTo>
                    <a:lnTo>
                      <a:pt x="218987" y="87781"/>
                    </a:lnTo>
                    <a:close/>
                    <a:moveTo>
                      <a:pt x="231170" y="87781"/>
                    </a:moveTo>
                    <a:lnTo>
                      <a:pt x="231170" y="93717"/>
                    </a:lnTo>
                    <a:lnTo>
                      <a:pt x="225234" y="93717"/>
                    </a:lnTo>
                    <a:lnTo>
                      <a:pt x="225234" y="87781"/>
                    </a:lnTo>
                    <a:close/>
                    <a:moveTo>
                      <a:pt x="237417" y="87781"/>
                    </a:moveTo>
                    <a:lnTo>
                      <a:pt x="237417" y="93717"/>
                    </a:lnTo>
                    <a:lnTo>
                      <a:pt x="231481" y="93717"/>
                    </a:lnTo>
                    <a:lnTo>
                      <a:pt x="231481" y="87781"/>
                    </a:lnTo>
                    <a:close/>
                    <a:moveTo>
                      <a:pt x="243664" y="87781"/>
                    </a:moveTo>
                    <a:lnTo>
                      <a:pt x="243664" y="93717"/>
                    </a:lnTo>
                    <a:lnTo>
                      <a:pt x="237729" y="93717"/>
                    </a:lnTo>
                    <a:lnTo>
                      <a:pt x="237729" y="87781"/>
                    </a:lnTo>
                    <a:close/>
                    <a:moveTo>
                      <a:pt x="249911" y="87781"/>
                    </a:moveTo>
                    <a:lnTo>
                      <a:pt x="249911" y="93717"/>
                    </a:lnTo>
                    <a:lnTo>
                      <a:pt x="243977" y="93717"/>
                    </a:lnTo>
                    <a:lnTo>
                      <a:pt x="243977" y="87781"/>
                    </a:lnTo>
                    <a:close/>
                    <a:moveTo>
                      <a:pt x="256161" y="87781"/>
                    </a:moveTo>
                    <a:lnTo>
                      <a:pt x="256161" y="93717"/>
                    </a:lnTo>
                    <a:lnTo>
                      <a:pt x="250225" y="93717"/>
                    </a:lnTo>
                    <a:lnTo>
                      <a:pt x="250225" y="87781"/>
                    </a:lnTo>
                    <a:close/>
                    <a:moveTo>
                      <a:pt x="262409" y="87781"/>
                    </a:moveTo>
                    <a:lnTo>
                      <a:pt x="262409" y="93717"/>
                    </a:lnTo>
                    <a:lnTo>
                      <a:pt x="256474" y="93717"/>
                    </a:lnTo>
                    <a:lnTo>
                      <a:pt x="256474" y="87781"/>
                    </a:lnTo>
                    <a:close/>
                    <a:moveTo>
                      <a:pt x="268656" y="87781"/>
                    </a:moveTo>
                    <a:lnTo>
                      <a:pt x="268656" y="93717"/>
                    </a:lnTo>
                    <a:lnTo>
                      <a:pt x="262721" y="93717"/>
                    </a:lnTo>
                    <a:lnTo>
                      <a:pt x="262721" y="87781"/>
                    </a:lnTo>
                    <a:close/>
                    <a:moveTo>
                      <a:pt x="274904" y="87781"/>
                    </a:moveTo>
                    <a:lnTo>
                      <a:pt x="274904" y="93717"/>
                    </a:lnTo>
                    <a:lnTo>
                      <a:pt x="268968" y="93717"/>
                    </a:lnTo>
                    <a:lnTo>
                      <a:pt x="268968" y="87781"/>
                    </a:lnTo>
                    <a:close/>
                    <a:moveTo>
                      <a:pt x="6251" y="94028"/>
                    </a:moveTo>
                    <a:lnTo>
                      <a:pt x="6251" y="99964"/>
                    </a:lnTo>
                    <a:lnTo>
                      <a:pt x="315" y="99964"/>
                    </a:lnTo>
                    <a:lnTo>
                      <a:pt x="315" y="94028"/>
                    </a:lnTo>
                    <a:close/>
                    <a:moveTo>
                      <a:pt x="12498" y="94028"/>
                    </a:moveTo>
                    <a:lnTo>
                      <a:pt x="12498" y="99964"/>
                    </a:lnTo>
                    <a:lnTo>
                      <a:pt x="6562" y="99964"/>
                    </a:lnTo>
                    <a:lnTo>
                      <a:pt x="6562" y="94028"/>
                    </a:lnTo>
                    <a:close/>
                    <a:moveTo>
                      <a:pt x="18745" y="94028"/>
                    </a:moveTo>
                    <a:lnTo>
                      <a:pt x="18745" y="99964"/>
                    </a:lnTo>
                    <a:lnTo>
                      <a:pt x="12810" y="99964"/>
                    </a:lnTo>
                    <a:lnTo>
                      <a:pt x="12810" y="94028"/>
                    </a:lnTo>
                    <a:close/>
                    <a:moveTo>
                      <a:pt x="24992" y="94028"/>
                    </a:moveTo>
                    <a:lnTo>
                      <a:pt x="24992" y="99964"/>
                    </a:lnTo>
                    <a:lnTo>
                      <a:pt x="19058" y="99964"/>
                    </a:lnTo>
                    <a:lnTo>
                      <a:pt x="19058" y="94028"/>
                    </a:lnTo>
                    <a:close/>
                    <a:moveTo>
                      <a:pt x="31242" y="94028"/>
                    </a:moveTo>
                    <a:lnTo>
                      <a:pt x="31242" y="99964"/>
                    </a:lnTo>
                    <a:lnTo>
                      <a:pt x="25305" y="99964"/>
                    </a:lnTo>
                    <a:lnTo>
                      <a:pt x="25305" y="94028"/>
                    </a:lnTo>
                    <a:close/>
                    <a:moveTo>
                      <a:pt x="37489" y="94028"/>
                    </a:moveTo>
                    <a:lnTo>
                      <a:pt x="37489" y="99964"/>
                    </a:lnTo>
                    <a:lnTo>
                      <a:pt x="31553" y="99964"/>
                    </a:lnTo>
                    <a:lnTo>
                      <a:pt x="31553" y="94028"/>
                    </a:lnTo>
                    <a:close/>
                    <a:moveTo>
                      <a:pt x="43737" y="94028"/>
                    </a:moveTo>
                    <a:lnTo>
                      <a:pt x="43737" y="99964"/>
                    </a:lnTo>
                    <a:lnTo>
                      <a:pt x="37802" y="99964"/>
                    </a:lnTo>
                    <a:lnTo>
                      <a:pt x="37802" y="94028"/>
                    </a:lnTo>
                    <a:close/>
                    <a:moveTo>
                      <a:pt x="49985" y="94028"/>
                    </a:moveTo>
                    <a:lnTo>
                      <a:pt x="49985" y="99964"/>
                    </a:lnTo>
                    <a:lnTo>
                      <a:pt x="44049" y="99964"/>
                    </a:lnTo>
                    <a:lnTo>
                      <a:pt x="44049" y="94028"/>
                    </a:lnTo>
                    <a:close/>
                    <a:moveTo>
                      <a:pt x="56232" y="94028"/>
                    </a:moveTo>
                    <a:lnTo>
                      <a:pt x="56232" y="99964"/>
                    </a:lnTo>
                    <a:lnTo>
                      <a:pt x="50296" y="99964"/>
                    </a:lnTo>
                    <a:lnTo>
                      <a:pt x="50296" y="94028"/>
                    </a:lnTo>
                    <a:close/>
                    <a:moveTo>
                      <a:pt x="62480" y="94028"/>
                    </a:moveTo>
                    <a:lnTo>
                      <a:pt x="62480" y="99964"/>
                    </a:lnTo>
                    <a:lnTo>
                      <a:pt x="56545" y="99964"/>
                    </a:lnTo>
                    <a:lnTo>
                      <a:pt x="56545" y="94028"/>
                    </a:lnTo>
                    <a:close/>
                    <a:moveTo>
                      <a:pt x="68727" y="94028"/>
                    </a:moveTo>
                    <a:lnTo>
                      <a:pt x="68727" y="99964"/>
                    </a:lnTo>
                    <a:lnTo>
                      <a:pt x="62792" y="99964"/>
                    </a:lnTo>
                    <a:lnTo>
                      <a:pt x="62792" y="94028"/>
                    </a:lnTo>
                    <a:close/>
                    <a:moveTo>
                      <a:pt x="74975" y="94028"/>
                    </a:moveTo>
                    <a:lnTo>
                      <a:pt x="74975" y="99964"/>
                    </a:lnTo>
                    <a:lnTo>
                      <a:pt x="69039" y="99964"/>
                    </a:lnTo>
                    <a:lnTo>
                      <a:pt x="69039" y="94028"/>
                    </a:lnTo>
                    <a:close/>
                    <a:moveTo>
                      <a:pt x="81223" y="94028"/>
                    </a:moveTo>
                    <a:lnTo>
                      <a:pt x="81223" y="99964"/>
                    </a:lnTo>
                    <a:lnTo>
                      <a:pt x="75286" y="99964"/>
                    </a:lnTo>
                    <a:lnTo>
                      <a:pt x="75286" y="94028"/>
                    </a:lnTo>
                    <a:close/>
                    <a:moveTo>
                      <a:pt x="87470" y="94028"/>
                    </a:moveTo>
                    <a:lnTo>
                      <a:pt x="87470" y="99964"/>
                    </a:lnTo>
                    <a:lnTo>
                      <a:pt x="81535" y="99964"/>
                    </a:lnTo>
                    <a:lnTo>
                      <a:pt x="81535" y="94028"/>
                    </a:lnTo>
                    <a:close/>
                    <a:moveTo>
                      <a:pt x="93718" y="94028"/>
                    </a:moveTo>
                    <a:lnTo>
                      <a:pt x="93718" y="99964"/>
                    </a:lnTo>
                    <a:lnTo>
                      <a:pt x="87784" y="99964"/>
                    </a:lnTo>
                    <a:lnTo>
                      <a:pt x="87784" y="94028"/>
                    </a:lnTo>
                    <a:close/>
                    <a:moveTo>
                      <a:pt x="99967" y="94028"/>
                    </a:moveTo>
                    <a:lnTo>
                      <a:pt x="99967" y="99964"/>
                    </a:lnTo>
                    <a:lnTo>
                      <a:pt x="94031" y="99964"/>
                    </a:lnTo>
                    <a:lnTo>
                      <a:pt x="94031" y="94028"/>
                    </a:lnTo>
                    <a:close/>
                    <a:moveTo>
                      <a:pt x="106214" y="94029"/>
                    </a:moveTo>
                    <a:lnTo>
                      <a:pt x="106214" y="99964"/>
                    </a:lnTo>
                    <a:lnTo>
                      <a:pt x="100278" y="99964"/>
                    </a:lnTo>
                    <a:lnTo>
                      <a:pt x="100278" y="94029"/>
                    </a:lnTo>
                    <a:close/>
                    <a:moveTo>
                      <a:pt x="112461" y="94029"/>
                    </a:moveTo>
                    <a:lnTo>
                      <a:pt x="112461" y="99964"/>
                    </a:lnTo>
                    <a:lnTo>
                      <a:pt x="106527" y="99964"/>
                    </a:lnTo>
                    <a:lnTo>
                      <a:pt x="106527" y="94029"/>
                    </a:lnTo>
                    <a:close/>
                    <a:moveTo>
                      <a:pt x="118710" y="94029"/>
                    </a:moveTo>
                    <a:lnTo>
                      <a:pt x="118710" y="99964"/>
                    </a:lnTo>
                    <a:lnTo>
                      <a:pt x="112774" y="99964"/>
                    </a:lnTo>
                    <a:lnTo>
                      <a:pt x="112774" y="94029"/>
                    </a:lnTo>
                    <a:close/>
                    <a:moveTo>
                      <a:pt x="124957" y="94029"/>
                    </a:moveTo>
                    <a:lnTo>
                      <a:pt x="124957" y="99964"/>
                    </a:lnTo>
                    <a:lnTo>
                      <a:pt x="119021" y="99964"/>
                    </a:lnTo>
                    <a:lnTo>
                      <a:pt x="119021" y="94029"/>
                    </a:lnTo>
                    <a:close/>
                    <a:moveTo>
                      <a:pt x="131204" y="94029"/>
                    </a:moveTo>
                    <a:lnTo>
                      <a:pt x="131204" y="99964"/>
                    </a:lnTo>
                    <a:lnTo>
                      <a:pt x="125270" y="99964"/>
                    </a:lnTo>
                    <a:lnTo>
                      <a:pt x="125270" y="94029"/>
                    </a:lnTo>
                    <a:close/>
                    <a:moveTo>
                      <a:pt x="137451" y="94029"/>
                    </a:moveTo>
                    <a:lnTo>
                      <a:pt x="137451" y="99964"/>
                    </a:lnTo>
                    <a:lnTo>
                      <a:pt x="131517" y="99964"/>
                    </a:lnTo>
                    <a:lnTo>
                      <a:pt x="131517" y="94029"/>
                    </a:lnTo>
                    <a:close/>
                    <a:moveTo>
                      <a:pt x="143702" y="94029"/>
                    </a:moveTo>
                    <a:lnTo>
                      <a:pt x="143702" y="99964"/>
                    </a:lnTo>
                    <a:lnTo>
                      <a:pt x="137766" y="99964"/>
                    </a:lnTo>
                    <a:lnTo>
                      <a:pt x="137766" y="94029"/>
                    </a:lnTo>
                    <a:close/>
                    <a:moveTo>
                      <a:pt x="149949" y="94029"/>
                    </a:moveTo>
                    <a:lnTo>
                      <a:pt x="149949" y="99964"/>
                    </a:lnTo>
                    <a:lnTo>
                      <a:pt x="144015" y="99964"/>
                    </a:lnTo>
                    <a:lnTo>
                      <a:pt x="144015" y="94029"/>
                    </a:lnTo>
                    <a:close/>
                    <a:moveTo>
                      <a:pt x="156196" y="94029"/>
                    </a:moveTo>
                    <a:lnTo>
                      <a:pt x="156196" y="99964"/>
                    </a:lnTo>
                    <a:lnTo>
                      <a:pt x="150262" y="99964"/>
                    </a:lnTo>
                    <a:lnTo>
                      <a:pt x="150262" y="94029"/>
                    </a:lnTo>
                    <a:close/>
                    <a:moveTo>
                      <a:pt x="162445" y="94028"/>
                    </a:moveTo>
                    <a:lnTo>
                      <a:pt x="162445" y="99964"/>
                    </a:lnTo>
                    <a:lnTo>
                      <a:pt x="156509" y="99964"/>
                    </a:lnTo>
                    <a:lnTo>
                      <a:pt x="156509" y="94028"/>
                    </a:lnTo>
                    <a:close/>
                    <a:moveTo>
                      <a:pt x="168692" y="94028"/>
                    </a:moveTo>
                    <a:lnTo>
                      <a:pt x="168692" y="99964"/>
                    </a:lnTo>
                    <a:lnTo>
                      <a:pt x="162756" y="99964"/>
                    </a:lnTo>
                    <a:lnTo>
                      <a:pt x="162756" y="94028"/>
                    </a:lnTo>
                    <a:close/>
                    <a:moveTo>
                      <a:pt x="174939" y="94028"/>
                    </a:moveTo>
                    <a:lnTo>
                      <a:pt x="174939" y="99964"/>
                    </a:lnTo>
                    <a:lnTo>
                      <a:pt x="169005" y="99964"/>
                    </a:lnTo>
                    <a:lnTo>
                      <a:pt x="169005" y="94028"/>
                    </a:lnTo>
                    <a:close/>
                    <a:moveTo>
                      <a:pt x="181186" y="94028"/>
                    </a:moveTo>
                    <a:lnTo>
                      <a:pt x="181186" y="99964"/>
                    </a:lnTo>
                    <a:lnTo>
                      <a:pt x="175252" y="99964"/>
                    </a:lnTo>
                    <a:lnTo>
                      <a:pt x="175252" y="94028"/>
                    </a:lnTo>
                    <a:close/>
                    <a:moveTo>
                      <a:pt x="187435" y="94028"/>
                    </a:moveTo>
                    <a:lnTo>
                      <a:pt x="187435" y="99964"/>
                    </a:lnTo>
                    <a:lnTo>
                      <a:pt x="181499" y="99964"/>
                    </a:lnTo>
                    <a:lnTo>
                      <a:pt x="181499" y="94028"/>
                    </a:lnTo>
                    <a:close/>
                    <a:moveTo>
                      <a:pt x="193684" y="94028"/>
                    </a:moveTo>
                    <a:lnTo>
                      <a:pt x="193684" y="99964"/>
                    </a:lnTo>
                    <a:lnTo>
                      <a:pt x="187749" y="99964"/>
                    </a:lnTo>
                    <a:lnTo>
                      <a:pt x="187749" y="94028"/>
                    </a:lnTo>
                    <a:close/>
                    <a:moveTo>
                      <a:pt x="199931" y="94028"/>
                    </a:moveTo>
                    <a:lnTo>
                      <a:pt x="199931" y="99964"/>
                    </a:lnTo>
                    <a:lnTo>
                      <a:pt x="193996" y="99964"/>
                    </a:lnTo>
                    <a:lnTo>
                      <a:pt x="193996" y="94028"/>
                    </a:lnTo>
                    <a:close/>
                    <a:moveTo>
                      <a:pt x="206180" y="94028"/>
                    </a:moveTo>
                    <a:lnTo>
                      <a:pt x="206180" y="99964"/>
                    </a:lnTo>
                    <a:lnTo>
                      <a:pt x="200244" y="99964"/>
                    </a:lnTo>
                    <a:lnTo>
                      <a:pt x="200244" y="94028"/>
                    </a:lnTo>
                    <a:close/>
                    <a:moveTo>
                      <a:pt x="212427" y="94028"/>
                    </a:moveTo>
                    <a:lnTo>
                      <a:pt x="212427" y="99964"/>
                    </a:lnTo>
                    <a:lnTo>
                      <a:pt x="206491" y="99964"/>
                    </a:lnTo>
                    <a:lnTo>
                      <a:pt x="206491" y="94028"/>
                    </a:lnTo>
                    <a:close/>
                    <a:moveTo>
                      <a:pt x="218674" y="94028"/>
                    </a:moveTo>
                    <a:lnTo>
                      <a:pt x="218674" y="99964"/>
                    </a:lnTo>
                    <a:lnTo>
                      <a:pt x="212739" y="99964"/>
                    </a:lnTo>
                    <a:lnTo>
                      <a:pt x="212739" y="94028"/>
                    </a:lnTo>
                    <a:close/>
                    <a:moveTo>
                      <a:pt x="224921" y="94029"/>
                    </a:moveTo>
                    <a:lnTo>
                      <a:pt x="224921" y="99964"/>
                    </a:lnTo>
                    <a:lnTo>
                      <a:pt x="218987" y="99964"/>
                    </a:lnTo>
                    <a:lnTo>
                      <a:pt x="218987" y="94029"/>
                    </a:lnTo>
                    <a:close/>
                    <a:moveTo>
                      <a:pt x="231170" y="94029"/>
                    </a:moveTo>
                    <a:lnTo>
                      <a:pt x="231170" y="99964"/>
                    </a:lnTo>
                    <a:lnTo>
                      <a:pt x="225234" y="99964"/>
                    </a:lnTo>
                    <a:lnTo>
                      <a:pt x="225234" y="94029"/>
                    </a:lnTo>
                    <a:close/>
                    <a:moveTo>
                      <a:pt x="237417" y="94029"/>
                    </a:moveTo>
                    <a:lnTo>
                      <a:pt x="237417" y="99964"/>
                    </a:lnTo>
                    <a:lnTo>
                      <a:pt x="231481" y="99964"/>
                    </a:lnTo>
                    <a:lnTo>
                      <a:pt x="231481" y="94029"/>
                    </a:lnTo>
                    <a:close/>
                    <a:moveTo>
                      <a:pt x="243664" y="94029"/>
                    </a:moveTo>
                    <a:lnTo>
                      <a:pt x="243664" y="99964"/>
                    </a:lnTo>
                    <a:lnTo>
                      <a:pt x="237729" y="99964"/>
                    </a:lnTo>
                    <a:lnTo>
                      <a:pt x="237729" y="94029"/>
                    </a:lnTo>
                    <a:close/>
                    <a:moveTo>
                      <a:pt x="249911" y="94029"/>
                    </a:moveTo>
                    <a:lnTo>
                      <a:pt x="249911" y="99964"/>
                    </a:lnTo>
                    <a:lnTo>
                      <a:pt x="243977" y="99964"/>
                    </a:lnTo>
                    <a:lnTo>
                      <a:pt x="243977" y="94029"/>
                    </a:lnTo>
                    <a:close/>
                    <a:moveTo>
                      <a:pt x="256161" y="94029"/>
                    </a:moveTo>
                    <a:lnTo>
                      <a:pt x="256161" y="99964"/>
                    </a:lnTo>
                    <a:lnTo>
                      <a:pt x="250225" y="99964"/>
                    </a:lnTo>
                    <a:lnTo>
                      <a:pt x="250225" y="94029"/>
                    </a:lnTo>
                    <a:close/>
                    <a:moveTo>
                      <a:pt x="262409" y="94029"/>
                    </a:moveTo>
                    <a:lnTo>
                      <a:pt x="262409" y="99964"/>
                    </a:lnTo>
                    <a:lnTo>
                      <a:pt x="256474" y="99964"/>
                    </a:lnTo>
                    <a:lnTo>
                      <a:pt x="256474" y="94029"/>
                    </a:lnTo>
                    <a:close/>
                    <a:moveTo>
                      <a:pt x="268656" y="94029"/>
                    </a:moveTo>
                    <a:lnTo>
                      <a:pt x="268656" y="99964"/>
                    </a:lnTo>
                    <a:lnTo>
                      <a:pt x="262721" y="99964"/>
                    </a:lnTo>
                    <a:lnTo>
                      <a:pt x="262721" y="94029"/>
                    </a:lnTo>
                    <a:close/>
                    <a:moveTo>
                      <a:pt x="274904" y="94029"/>
                    </a:moveTo>
                    <a:lnTo>
                      <a:pt x="274904" y="99964"/>
                    </a:lnTo>
                    <a:lnTo>
                      <a:pt x="268968" y="99964"/>
                    </a:lnTo>
                    <a:lnTo>
                      <a:pt x="268968" y="94029"/>
                    </a:lnTo>
                    <a:close/>
                    <a:moveTo>
                      <a:pt x="6251" y="100276"/>
                    </a:moveTo>
                    <a:lnTo>
                      <a:pt x="6251" y="106211"/>
                    </a:lnTo>
                    <a:lnTo>
                      <a:pt x="315" y="106211"/>
                    </a:lnTo>
                    <a:lnTo>
                      <a:pt x="315" y="100276"/>
                    </a:lnTo>
                    <a:close/>
                    <a:moveTo>
                      <a:pt x="12498" y="100276"/>
                    </a:moveTo>
                    <a:lnTo>
                      <a:pt x="12498" y="106211"/>
                    </a:lnTo>
                    <a:lnTo>
                      <a:pt x="6562" y="106211"/>
                    </a:lnTo>
                    <a:lnTo>
                      <a:pt x="6562" y="100276"/>
                    </a:lnTo>
                    <a:close/>
                    <a:moveTo>
                      <a:pt x="18745" y="100276"/>
                    </a:moveTo>
                    <a:lnTo>
                      <a:pt x="18745" y="106211"/>
                    </a:lnTo>
                    <a:lnTo>
                      <a:pt x="12810" y="106211"/>
                    </a:lnTo>
                    <a:lnTo>
                      <a:pt x="12810" y="100276"/>
                    </a:lnTo>
                    <a:close/>
                    <a:moveTo>
                      <a:pt x="24992" y="100276"/>
                    </a:moveTo>
                    <a:lnTo>
                      <a:pt x="24992" y="106211"/>
                    </a:lnTo>
                    <a:lnTo>
                      <a:pt x="19058" y="106211"/>
                    </a:lnTo>
                    <a:lnTo>
                      <a:pt x="19058" y="100276"/>
                    </a:lnTo>
                    <a:close/>
                    <a:moveTo>
                      <a:pt x="31242" y="100276"/>
                    </a:moveTo>
                    <a:lnTo>
                      <a:pt x="31242" y="106211"/>
                    </a:lnTo>
                    <a:lnTo>
                      <a:pt x="25305" y="106211"/>
                    </a:lnTo>
                    <a:lnTo>
                      <a:pt x="25305" y="100276"/>
                    </a:lnTo>
                    <a:close/>
                    <a:moveTo>
                      <a:pt x="37489" y="100276"/>
                    </a:moveTo>
                    <a:lnTo>
                      <a:pt x="37489" y="106211"/>
                    </a:lnTo>
                    <a:lnTo>
                      <a:pt x="31553" y="106211"/>
                    </a:lnTo>
                    <a:lnTo>
                      <a:pt x="31553" y="100276"/>
                    </a:lnTo>
                    <a:close/>
                    <a:moveTo>
                      <a:pt x="43737" y="100276"/>
                    </a:moveTo>
                    <a:lnTo>
                      <a:pt x="43737" y="106211"/>
                    </a:lnTo>
                    <a:lnTo>
                      <a:pt x="37802" y="106211"/>
                    </a:lnTo>
                    <a:lnTo>
                      <a:pt x="37802" y="100276"/>
                    </a:lnTo>
                    <a:close/>
                    <a:moveTo>
                      <a:pt x="49985" y="100276"/>
                    </a:moveTo>
                    <a:lnTo>
                      <a:pt x="49985" y="106211"/>
                    </a:lnTo>
                    <a:lnTo>
                      <a:pt x="44049" y="106211"/>
                    </a:lnTo>
                    <a:lnTo>
                      <a:pt x="44049" y="100276"/>
                    </a:lnTo>
                    <a:close/>
                    <a:moveTo>
                      <a:pt x="56232" y="100276"/>
                    </a:moveTo>
                    <a:lnTo>
                      <a:pt x="56232" y="106211"/>
                    </a:lnTo>
                    <a:lnTo>
                      <a:pt x="50296" y="106211"/>
                    </a:lnTo>
                    <a:lnTo>
                      <a:pt x="50296" y="100276"/>
                    </a:lnTo>
                    <a:close/>
                    <a:moveTo>
                      <a:pt x="62480" y="100276"/>
                    </a:moveTo>
                    <a:lnTo>
                      <a:pt x="62480" y="106211"/>
                    </a:lnTo>
                    <a:lnTo>
                      <a:pt x="56545" y="106211"/>
                    </a:lnTo>
                    <a:lnTo>
                      <a:pt x="56545" y="100276"/>
                    </a:lnTo>
                    <a:close/>
                    <a:moveTo>
                      <a:pt x="68727" y="100276"/>
                    </a:moveTo>
                    <a:lnTo>
                      <a:pt x="68727" y="106211"/>
                    </a:lnTo>
                    <a:lnTo>
                      <a:pt x="62792" y="106211"/>
                    </a:lnTo>
                    <a:lnTo>
                      <a:pt x="62792" y="100276"/>
                    </a:lnTo>
                    <a:close/>
                    <a:moveTo>
                      <a:pt x="74975" y="100276"/>
                    </a:moveTo>
                    <a:lnTo>
                      <a:pt x="74975" y="106211"/>
                    </a:lnTo>
                    <a:lnTo>
                      <a:pt x="69039" y="106211"/>
                    </a:lnTo>
                    <a:lnTo>
                      <a:pt x="69039" y="100276"/>
                    </a:lnTo>
                    <a:close/>
                    <a:moveTo>
                      <a:pt x="81223" y="100276"/>
                    </a:moveTo>
                    <a:lnTo>
                      <a:pt x="81223" y="106211"/>
                    </a:lnTo>
                    <a:lnTo>
                      <a:pt x="75286" y="106211"/>
                    </a:lnTo>
                    <a:lnTo>
                      <a:pt x="75286" y="100276"/>
                    </a:lnTo>
                    <a:close/>
                    <a:moveTo>
                      <a:pt x="87470" y="100276"/>
                    </a:moveTo>
                    <a:lnTo>
                      <a:pt x="87470" y="106211"/>
                    </a:lnTo>
                    <a:lnTo>
                      <a:pt x="81535" y="106211"/>
                    </a:lnTo>
                    <a:lnTo>
                      <a:pt x="81535" y="100276"/>
                    </a:lnTo>
                    <a:close/>
                    <a:moveTo>
                      <a:pt x="93718" y="100276"/>
                    </a:moveTo>
                    <a:lnTo>
                      <a:pt x="93718" y="106211"/>
                    </a:lnTo>
                    <a:lnTo>
                      <a:pt x="87784" y="106211"/>
                    </a:lnTo>
                    <a:lnTo>
                      <a:pt x="87784" y="100276"/>
                    </a:lnTo>
                    <a:close/>
                    <a:moveTo>
                      <a:pt x="99967" y="100276"/>
                    </a:moveTo>
                    <a:lnTo>
                      <a:pt x="99967" y="106211"/>
                    </a:lnTo>
                    <a:lnTo>
                      <a:pt x="94031" y="106211"/>
                    </a:lnTo>
                    <a:lnTo>
                      <a:pt x="94031" y="100276"/>
                    </a:lnTo>
                    <a:close/>
                    <a:moveTo>
                      <a:pt x="106214" y="100276"/>
                    </a:moveTo>
                    <a:lnTo>
                      <a:pt x="106214" y="106211"/>
                    </a:lnTo>
                    <a:lnTo>
                      <a:pt x="100278" y="106211"/>
                    </a:lnTo>
                    <a:lnTo>
                      <a:pt x="100278" y="100276"/>
                    </a:lnTo>
                    <a:close/>
                    <a:moveTo>
                      <a:pt x="112461" y="100276"/>
                    </a:moveTo>
                    <a:lnTo>
                      <a:pt x="112461" y="106211"/>
                    </a:lnTo>
                    <a:lnTo>
                      <a:pt x="106527" y="106211"/>
                    </a:lnTo>
                    <a:lnTo>
                      <a:pt x="106527" y="100276"/>
                    </a:lnTo>
                    <a:close/>
                    <a:moveTo>
                      <a:pt x="118710" y="100276"/>
                    </a:moveTo>
                    <a:lnTo>
                      <a:pt x="118710" y="106211"/>
                    </a:lnTo>
                    <a:lnTo>
                      <a:pt x="112774" y="106211"/>
                    </a:lnTo>
                    <a:lnTo>
                      <a:pt x="112774" y="100276"/>
                    </a:lnTo>
                    <a:close/>
                    <a:moveTo>
                      <a:pt x="124957" y="100276"/>
                    </a:moveTo>
                    <a:lnTo>
                      <a:pt x="124957" y="106211"/>
                    </a:lnTo>
                    <a:lnTo>
                      <a:pt x="119021" y="106211"/>
                    </a:lnTo>
                    <a:lnTo>
                      <a:pt x="119021" y="100276"/>
                    </a:lnTo>
                    <a:close/>
                    <a:moveTo>
                      <a:pt x="131204" y="100276"/>
                    </a:moveTo>
                    <a:lnTo>
                      <a:pt x="131204" y="106211"/>
                    </a:lnTo>
                    <a:lnTo>
                      <a:pt x="125270" y="106211"/>
                    </a:lnTo>
                    <a:lnTo>
                      <a:pt x="125270" y="100276"/>
                    </a:lnTo>
                    <a:close/>
                    <a:moveTo>
                      <a:pt x="137451" y="100276"/>
                    </a:moveTo>
                    <a:lnTo>
                      <a:pt x="137451" y="106211"/>
                    </a:lnTo>
                    <a:lnTo>
                      <a:pt x="131517" y="106211"/>
                    </a:lnTo>
                    <a:lnTo>
                      <a:pt x="131517" y="100276"/>
                    </a:lnTo>
                    <a:close/>
                    <a:moveTo>
                      <a:pt x="143702" y="100276"/>
                    </a:moveTo>
                    <a:lnTo>
                      <a:pt x="143702" y="106211"/>
                    </a:lnTo>
                    <a:lnTo>
                      <a:pt x="137766" y="106211"/>
                    </a:lnTo>
                    <a:lnTo>
                      <a:pt x="137766" y="100276"/>
                    </a:lnTo>
                    <a:close/>
                    <a:moveTo>
                      <a:pt x="149949" y="100276"/>
                    </a:moveTo>
                    <a:lnTo>
                      <a:pt x="149949" y="106211"/>
                    </a:lnTo>
                    <a:lnTo>
                      <a:pt x="144015" y="106211"/>
                    </a:lnTo>
                    <a:lnTo>
                      <a:pt x="144015" y="100276"/>
                    </a:lnTo>
                    <a:close/>
                    <a:moveTo>
                      <a:pt x="156196" y="100276"/>
                    </a:moveTo>
                    <a:lnTo>
                      <a:pt x="156196" y="106211"/>
                    </a:lnTo>
                    <a:lnTo>
                      <a:pt x="150262" y="106211"/>
                    </a:lnTo>
                    <a:lnTo>
                      <a:pt x="150262" y="100276"/>
                    </a:lnTo>
                    <a:close/>
                    <a:moveTo>
                      <a:pt x="162445" y="100276"/>
                    </a:moveTo>
                    <a:lnTo>
                      <a:pt x="162445" y="106211"/>
                    </a:lnTo>
                    <a:lnTo>
                      <a:pt x="156509" y="106211"/>
                    </a:lnTo>
                    <a:lnTo>
                      <a:pt x="156509" y="100276"/>
                    </a:lnTo>
                    <a:close/>
                    <a:moveTo>
                      <a:pt x="168692" y="100276"/>
                    </a:moveTo>
                    <a:lnTo>
                      <a:pt x="168692" y="106211"/>
                    </a:lnTo>
                    <a:lnTo>
                      <a:pt x="162756" y="106211"/>
                    </a:lnTo>
                    <a:lnTo>
                      <a:pt x="162756" y="100276"/>
                    </a:lnTo>
                    <a:close/>
                    <a:moveTo>
                      <a:pt x="174939" y="100276"/>
                    </a:moveTo>
                    <a:lnTo>
                      <a:pt x="174939" y="106211"/>
                    </a:lnTo>
                    <a:lnTo>
                      <a:pt x="169005" y="106211"/>
                    </a:lnTo>
                    <a:lnTo>
                      <a:pt x="169005" y="100276"/>
                    </a:lnTo>
                    <a:close/>
                    <a:moveTo>
                      <a:pt x="181186" y="100276"/>
                    </a:moveTo>
                    <a:lnTo>
                      <a:pt x="181186" y="106211"/>
                    </a:lnTo>
                    <a:lnTo>
                      <a:pt x="175252" y="106211"/>
                    </a:lnTo>
                    <a:lnTo>
                      <a:pt x="175252" y="100276"/>
                    </a:lnTo>
                    <a:close/>
                    <a:moveTo>
                      <a:pt x="187435" y="100276"/>
                    </a:moveTo>
                    <a:lnTo>
                      <a:pt x="187435" y="106211"/>
                    </a:lnTo>
                    <a:lnTo>
                      <a:pt x="181499" y="106211"/>
                    </a:lnTo>
                    <a:lnTo>
                      <a:pt x="181499" y="100276"/>
                    </a:lnTo>
                    <a:close/>
                    <a:moveTo>
                      <a:pt x="193684" y="100276"/>
                    </a:moveTo>
                    <a:lnTo>
                      <a:pt x="193684" y="106211"/>
                    </a:lnTo>
                    <a:lnTo>
                      <a:pt x="187749" y="106211"/>
                    </a:lnTo>
                    <a:lnTo>
                      <a:pt x="187749" y="100276"/>
                    </a:lnTo>
                    <a:close/>
                    <a:moveTo>
                      <a:pt x="199931" y="100276"/>
                    </a:moveTo>
                    <a:lnTo>
                      <a:pt x="199931" y="106211"/>
                    </a:lnTo>
                    <a:lnTo>
                      <a:pt x="193996" y="106211"/>
                    </a:lnTo>
                    <a:lnTo>
                      <a:pt x="193996" y="100276"/>
                    </a:lnTo>
                    <a:close/>
                    <a:moveTo>
                      <a:pt x="206180" y="100276"/>
                    </a:moveTo>
                    <a:lnTo>
                      <a:pt x="206180" y="106211"/>
                    </a:lnTo>
                    <a:lnTo>
                      <a:pt x="200244" y="106211"/>
                    </a:lnTo>
                    <a:lnTo>
                      <a:pt x="200244" y="100276"/>
                    </a:lnTo>
                    <a:close/>
                    <a:moveTo>
                      <a:pt x="212427" y="100276"/>
                    </a:moveTo>
                    <a:lnTo>
                      <a:pt x="212427" y="106211"/>
                    </a:lnTo>
                    <a:lnTo>
                      <a:pt x="206491" y="106211"/>
                    </a:lnTo>
                    <a:lnTo>
                      <a:pt x="206491" y="100276"/>
                    </a:lnTo>
                    <a:close/>
                    <a:moveTo>
                      <a:pt x="218674" y="100276"/>
                    </a:moveTo>
                    <a:lnTo>
                      <a:pt x="218674" y="106211"/>
                    </a:lnTo>
                    <a:lnTo>
                      <a:pt x="212739" y="106211"/>
                    </a:lnTo>
                    <a:lnTo>
                      <a:pt x="212739" y="100276"/>
                    </a:lnTo>
                    <a:close/>
                    <a:moveTo>
                      <a:pt x="224921" y="100276"/>
                    </a:moveTo>
                    <a:lnTo>
                      <a:pt x="224921" y="106211"/>
                    </a:lnTo>
                    <a:lnTo>
                      <a:pt x="218987" y="106211"/>
                    </a:lnTo>
                    <a:lnTo>
                      <a:pt x="218987" y="100276"/>
                    </a:lnTo>
                    <a:close/>
                    <a:moveTo>
                      <a:pt x="231170" y="100276"/>
                    </a:moveTo>
                    <a:lnTo>
                      <a:pt x="231170" y="106211"/>
                    </a:lnTo>
                    <a:lnTo>
                      <a:pt x="225234" y="106211"/>
                    </a:lnTo>
                    <a:lnTo>
                      <a:pt x="225234" y="100276"/>
                    </a:lnTo>
                    <a:close/>
                    <a:moveTo>
                      <a:pt x="237417" y="100276"/>
                    </a:moveTo>
                    <a:lnTo>
                      <a:pt x="237417" y="106211"/>
                    </a:lnTo>
                    <a:lnTo>
                      <a:pt x="231481" y="106211"/>
                    </a:lnTo>
                    <a:lnTo>
                      <a:pt x="231481" y="100276"/>
                    </a:lnTo>
                    <a:close/>
                    <a:moveTo>
                      <a:pt x="243664" y="100276"/>
                    </a:moveTo>
                    <a:lnTo>
                      <a:pt x="243664" y="106211"/>
                    </a:lnTo>
                    <a:lnTo>
                      <a:pt x="237729" y="106211"/>
                    </a:lnTo>
                    <a:lnTo>
                      <a:pt x="237729" y="100276"/>
                    </a:lnTo>
                    <a:close/>
                    <a:moveTo>
                      <a:pt x="249911" y="100276"/>
                    </a:moveTo>
                    <a:lnTo>
                      <a:pt x="249911" y="106211"/>
                    </a:lnTo>
                    <a:lnTo>
                      <a:pt x="243977" y="106211"/>
                    </a:lnTo>
                    <a:lnTo>
                      <a:pt x="243977" y="100276"/>
                    </a:lnTo>
                    <a:close/>
                    <a:moveTo>
                      <a:pt x="256161" y="100276"/>
                    </a:moveTo>
                    <a:lnTo>
                      <a:pt x="256161" y="106211"/>
                    </a:lnTo>
                    <a:lnTo>
                      <a:pt x="250225" y="106211"/>
                    </a:lnTo>
                    <a:lnTo>
                      <a:pt x="250225" y="100276"/>
                    </a:lnTo>
                    <a:close/>
                    <a:moveTo>
                      <a:pt x="262409" y="100276"/>
                    </a:moveTo>
                    <a:lnTo>
                      <a:pt x="262409" y="106211"/>
                    </a:lnTo>
                    <a:lnTo>
                      <a:pt x="256474" y="106211"/>
                    </a:lnTo>
                    <a:lnTo>
                      <a:pt x="256474" y="100276"/>
                    </a:lnTo>
                    <a:close/>
                    <a:moveTo>
                      <a:pt x="268656" y="100276"/>
                    </a:moveTo>
                    <a:lnTo>
                      <a:pt x="268656" y="106211"/>
                    </a:lnTo>
                    <a:lnTo>
                      <a:pt x="262721" y="106211"/>
                    </a:lnTo>
                    <a:lnTo>
                      <a:pt x="262721" y="100276"/>
                    </a:lnTo>
                    <a:close/>
                    <a:moveTo>
                      <a:pt x="274904" y="100276"/>
                    </a:moveTo>
                    <a:lnTo>
                      <a:pt x="274904" y="106211"/>
                    </a:lnTo>
                    <a:lnTo>
                      <a:pt x="268968" y="106211"/>
                    </a:lnTo>
                    <a:lnTo>
                      <a:pt x="268968" y="100276"/>
                    </a:lnTo>
                    <a:close/>
                    <a:moveTo>
                      <a:pt x="6251" y="106523"/>
                    </a:moveTo>
                    <a:lnTo>
                      <a:pt x="6251" y="112460"/>
                    </a:lnTo>
                    <a:lnTo>
                      <a:pt x="315" y="112460"/>
                    </a:lnTo>
                    <a:lnTo>
                      <a:pt x="315" y="106523"/>
                    </a:lnTo>
                    <a:close/>
                    <a:moveTo>
                      <a:pt x="12498" y="106523"/>
                    </a:moveTo>
                    <a:lnTo>
                      <a:pt x="12498" y="112460"/>
                    </a:lnTo>
                    <a:lnTo>
                      <a:pt x="6562" y="112460"/>
                    </a:lnTo>
                    <a:lnTo>
                      <a:pt x="6562" y="106523"/>
                    </a:lnTo>
                    <a:close/>
                    <a:moveTo>
                      <a:pt x="18745" y="106523"/>
                    </a:moveTo>
                    <a:lnTo>
                      <a:pt x="18745" y="112460"/>
                    </a:lnTo>
                    <a:lnTo>
                      <a:pt x="12810" y="112460"/>
                    </a:lnTo>
                    <a:lnTo>
                      <a:pt x="12810" y="106523"/>
                    </a:lnTo>
                    <a:close/>
                    <a:moveTo>
                      <a:pt x="24992" y="106523"/>
                    </a:moveTo>
                    <a:lnTo>
                      <a:pt x="24992" y="112460"/>
                    </a:lnTo>
                    <a:lnTo>
                      <a:pt x="19058" y="112460"/>
                    </a:lnTo>
                    <a:lnTo>
                      <a:pt x="19058" y="106523"/>
                    </a:lnTo>
                    <a:close/>
                    <a:moveTo>
                      <a:pt x="31242" y="106523"/>
                    </a:moveTo>
                    <a:lnTo>
                      <a:pt x="31242" y="112460"/>
                    </a:lnTo>
                    <a:lnTo>
                      <a:pt x="25305" y="112460"/>
                    </a:lnTo>
                    <a:lnTo>
                      <a:pt x="25305" y="106523"/>
                    </a:lnTo>
                    <a:close/>
                    <a:moveTo>
                      <a:pt x="37489" y="106523"/>
                    </a:moveTo>
                    <a:lnTo>
                      <a:pt x="37489" y="112460"/>
                    </a:lnTo>
                    <a:lnTo>
                      <a:pt x="31553" y="112460"/>
                    </a:lnTo>
                    <a:lnTo>
                      <a:pt x="31553" y="106523"/>
                    </a:lnTo>
                    <a:close/>
                    <a:moveTo>
                      <a:pt x="43737" y="106523"/>
                    </a:moveTo>
                    <a:lnTo>
                      <a:pt x="43737" y="112460"/>
                    </a:lnTo>
                    <a:lnTo>
                      <a:pt x="37802" y="112460"/>
                    </a:lnTo>
                    <a:lnTo>
                      <a:pt x="37802" y="106523"/>
                    </a:lnTo>
                    <a:close/>
                    <a:moveTo>
                      <a:pt x="49985" y="106523"/>
                    </a:moveTo>
                    <a:lnTo>
                      <a:pt x="49985" y="112460"/>
                    </a:lnTo>
                    <a:lnTo>
                      <a:pt x="44049" y="112460"/>
                    </a:lnTo>
                    <a:lnTo>
                      <a:pt x="44049" y="106523"/>
                    </a:lnTo>
                    <a:close/>
                    <a:moveTo>
                      <a:pt x="56232" y="106523"/>
                    </a:moveTo>
                    <a:lnTo>
                      <a:pt x="56232" y="112460"/>
                    </a:lnTo>
                    <a:lnTo>
                      <a:pt x="50296" y="112460"/>
                    </a:lnTo>
                    <a:lnTo>
                      <a:pt x="50296" y="106523"/>
                    </a:lnTo>
                    <a:close/>
                    <a:moveTo>
                      <a:pt x="62480" y="106523"/>
                    </a:moveTo>
                    <a:lnTo>
                      <a:pt x="62480" y="112460"/>
                    </a:lnTo>
                    <a:lnTo>
                      <a:pt x="56545" y="112460"/>
                    </a:lnTo>
                    <a:lnTo>
                      <a:pt x="56545" y="106523"/>
                    </a:lnTo>
                    <a:close/>
                    <a:moveTo>
                      <a:pt x="68727" y="106523"/>
                    </a:moveTo>
                    <a:lnTo>
                      <a:pt x="68727" y="112460"/>
                    </a:lnTo>
                    <a:lnTo>
                      <a:pt x="62792" y="112460"/>
                    </a:lnTo>
                    <a:lnTo>
                      <a:pt x="62792" y="106523"/>
                    </a:lnTo>
                    <a:close/>
                    <a:moveTo>
                      <a:pt x="74975" y="106523"/>
                    </a:moveTo>
                    <a:lnTo>
                      <a:pt x="74975" y="112460"/>
                    </a:lnTo>
                    <a:lnTo>
                      <a:pt x="69039" y="112460"/>
                    </a:lnTo>
                    <a:lnTo>
                      <a:pt x="69039" y="106523"/>
                    </a:lnTo>
                    <a:close/>
                    <a:moveTo>
                      <a:pt x="81223" y="106523"/>
                    </a:moveTo>
                    <a:lnTo>
                      <a:pt x="81223" y="112460"/>
                    </a:lnTo>
                    <a:lnTo>
                      <a:pt x="75286" y="112460"/>
                    </a:lnTo>
                    <a:lnTo>
                      <a:pt x="75286" y="106523"/>
                    </a:lnTo>
                    <a:close/>
                    <a:moveTo>
                      <a:pt x="87470" y="106523"/>
                    </a:moveTo>
                    <a:lnTo>
                      <a:pt x="87470" y="112460"/>
                    </a:lnTo>
                    <a:lnTo>
                      <a:pt x="81535" y="112460"/>
                    </a:lnTo>
                    <a:lnTo>
                      <a:pt x="81535" y="106523"/>
                    </a:lnTo>
                    <a:close/>
                    <a:moveTo>
                      <a:pt x="93718" y="106523"/>
                    </a:moveTo>
                    <a:lnTo>
                      <a:pt x="93718" y="112460"/>
                    </a:lnTo>
                    <a:lnTo>
                      <a:pt x="87784" y="112460"/>
                    </a:lnTo>
                    <a:lnTo>
                      <a:pt x="87784" y="106523"/>
                    </a:lnTo>
                    <a:close/>
                    <a:moveTo>
                      <a:pt x="99967" y="106523"/>
                    </a:moveTo>
                    <a:lnTo>
                      <a:pt x="99967" y="112460"/>
                    </a:lnTo>
                    <a:lnTo>
                      <a:pt x="94031" y="112460"/>
                    </a:lnTo>
                    <a:lnTo>
                      <a:pt x="94031" y="106523"/>
                    </a:lnTo>
                    <a:close/>
                    <a:moveTo>
                      <a:pt x="106214" y="106523"/>
                    </a:moveTo>
                    <a:lnTo>
                      <a:pt x="106214" y="112460"/>
                    </a:lnTo>
                    <a:lnTo>
                      <a:pt x="100278" y="112460"/>
                    </a:lnTo>
                    <a:lnTo>
                      <a:pt x="100278" y="106523"/>
                    </a:lnTo>
                    <a:close/>
                    <a:moveTo>
                      <a:pt x="112461" y="106523"/>
                    </a:moveTo>
                    <a:lnTo>
                      <a:pt x="112461" y="112460"/>
                    </a:lnTo>
                    <a:lnTo>
                      <a:pt x="106527" y="112460"/>
                    </a:lnTo>
                    <a:lnTo>
                      <a:pt x="106527" y="106523"/>
                    </a:lnTo>
                    <a:close/>
                    <a:moveTo>
                      <a:pt x="118710" y="106523"/>
                    </a:moveTo>
                    <a:lnTo>
                      <a:pt x="118710" y="112460"/>
                    </a:lnTo>
                    <a:lnTo>
                      <a:pt x="112774" y="112460"/>
                    </a:lnTo>
                    <a:lnTo>
                      <a:pt x="112774" y="106523"/>
                    </a:lnTo>
                    <a:close/>
                    <a:moveTo>
                      <a:pt x="124957" y="106523"/>
                    </a:moveTo>
                    <a:lnTo>
                      <a:pt x="124957" y="112460"/>
                    </a:lnTo>
                    <a:lnTo>
                      <a:pt x="119021" y="112460"/>
                    </a:lnTo>
                    <a:lnTo>
                      <a:pt x="119021" y="106523"/>
                    </a:lnTo>
                    <a:close/>
                    <a:moveTo>
                      <a:pt x="131204" y="106523"/>
                    </a:moveTo>
                    <a:lnTo>
                      <a:pt x="131204" y="112460"/>
                    </a:lnTo>
                    <a:lnTo>
                      <a:pt x="125270" y="112460"/>
                    </a:lnTo>
                    <a:lnTo>
                      <a:pt x="125270" y="106523"/>
                    </a:lnTo>
                    <a:close/>
                    <a:moveTo>
                      <a:pt x="137451" y="106523"/>
                    </a:moveTo>
                    <a:lnTo>
                      <a:pt x="137451" y="112460"/>
                    </a:lnTo>
                    <a:lnTo>
                      <a:pt x="131517" y="112460"/>
                    </a:lnTo>
                    <a:lnTo>
                      <a:pt x="131517" y="106523"/>
                    </a:lnTo>
                    <a:close/>
                    <a:moveTo>
                      <a:pt x="143702" y="106523"/>
                    </a:moveTo>
                    <a:lnTo>
                      <a:pt x="143702" y="112460"/>
                    </a:lnTo>
                    <a:lnTo>
                      <a:pt x="137766" y="112460"/>
                    </a:lnTo>
                    <a:lnTo>
                      <a:pt x="137766" y="106523"/>
                    </a:lnTo>
                    <a:close/>
                    <a:moveTo>
                      <a:pt x="149949" y="106523"/>
                    </a:moveTo>
                    <a:lnTo>
                      <a:pt x="149949" y="112460"/>
                    </a:lnTo>
                    <a:lnTo>
                      <a:pt x="144015" y="112460"/>
                    </a:lnTo>
                    <a:lnTo>
                      <a:pt x="144015" y="106523"/>
                    </a:lnTo>
                    <a:close/>
                    <a:moveTo>
                      <a:pt x="156196" y="106523"/>
                    </a:moveTo>
                    <a:lnTo>
                      <a:pt x="156196" y="112460"/>
                    </a:lnTo>
                    <a:lnTo>
                      <a:pt x="150262" y="112460"/>
                    </a:lnTo>
                    <a:lnTo>
                      <a:pt x="150262" y="106523"/>
                    </a:lnTo>
                    <a:close/>
                    <a:moveTo>
                      <a:pt x="162445" y="106523"/>
                    </a:moveTo>
                    <a:lnTo>
                      <a:pt x="162445" y="112460"/>
                    </a:lnTo>
                    <a:lnTo>
                      <a:pt x="156509" y="112460"/>
                    </a:lnTo>
                    <a:lnTo>
                      <a:pt x="156509" y="106523"/>
                    </a:lnTo>
                    <a:close/>
                    <a:moveTo>
                      <a:pt x="168692" y="106523"/>
                    </a:moveTo>
                    <a:lnTo>
                      <a:pt x="168692" y="112460"/>
                    </a:lnTo>
                    <a:lnTo>
                      <a:pt x="162756" y="112460"/>
                    </a:lnTo>
                    <a:lnTo>
                      <a:pt x="162756" y="106523"/>
                    </a:lnTo>
                    <a:close/>
                    <a:moveTo>
                      <a:pt x="174939" y="106523"/>
                    </a:moveTo>
                    <a:lnTo>
                      <a:pt x="174939" y="112460"/>
                    </a:lnTo>
                    <a:lnTo>
                      <a:pt x="169005" y="112460"/>
                    </a:lnTo>
                    <a:lnTo>
                      <a:pt x="169005" y="106523"/>
                    </a:lnTo>
                    <a:close/>
                    <a:moveTo>
                      <a:pt x="181186" y="106523"/>
                    </a:moveTo>
                    <a:lnTo>
                      <a:pt x="181186" y="112460"/>
                    </a:lnTo>
                    <a:lnTo>
                      <a:pt x="175252" y="112460"/>
                    </a:lnTo>
                    <a:lnTo>
                      <a:pt x="175252" y="106523"/>
                    </a:lnTo>
                    <a:close/>
                    <a:moveTo>
                      <a:pt x="187435" y="106523"/>
                    </a:moveTo>
                    <a:lnTo>
                      <a:pt x="187435" y="112460"/>
                    </a:lnTo>
                    <a:lnTo>
                      <a:pt x="181499" y="112460"/>
                    </a:lnTo>
                    <a:lnTo>
                      <a:pt x="181499" y="106523"/>
                    </a:lnTo>
                    <a:close/>
                    <a:moveTo>
                      <a:pt x="193684" y="106523"/>
                    </a:moveTo>
                    <a:lnTo>
                      <a:pt x="193684" y="112460"/>
                    </a:lnTo>
                    <a:lnTo>
                      <a:pt x="187749" y="112460"/>
                    </a:lnTo>
                    <a:lnTo>
                      <a:pt x="187749" y="106523"/>
                    </a:lnTo>
                    <a:close/>
                    <a:moveTo>
                      <a:pt x="199931" y="106523"/>
                    </a:moveTo>
                    <a:lnTo>
                      <a:pt x="199931" y="112460"/>
                    </a:lnTo>
                    <a:lnTo>
                      <a:pt x="193996" y="112460"/>
                    </a:lnTo>
                    <a:lnTo>
                      <a:pt x="193996" y="106523"/>
                    </a:lnTo>
                    <a:close/>
                    <a:moveTo>
                      <a:pt x="206180" y="106523"/>
                    </a:moveTo>
                    <a:lnTo>
                      <a:pt x="206180" y="112460"/>
                    </a:lnTo>
                    <a:lnTo>
                      <a:pt x="200244" y="112460"/>
                    </a:lnTo>
                    <a:lnTo>
                      <a:pt x="200244" y="106523"/>
                    </a:lnTo>
                    <a:close/>
                    <a:moveTo>
                      <a:pt x="212427" y="106523"/>
                    </a:moveTo>
                    <a:lnTo>
                      <a:pt x="212427" y="112460"/>
                    </a:lnTo>
                    <a:lnTo>
                      <a:pt x="206491" y="112460"/>
                    </a:lnTo>
                    <a:lnTo>
                      <a:pt x="206491" y="106523"/>
                    </a:lnTo>
                    <a:close/>
                    <a:moveTo>
                      <a:pt x="218674" y="106523"/>
                    </a:moveTo>
                    <a:lnTo>
                      <a:pt x="218674" y="112460"/>
                    </a:lnTo>
                    <a:lnTo>
                      <a:pt x="212739" y="112460"/>
                    </a:lnTo>
                    <a:lnTo>
                      <a:pt x="212739" y="106523"/>
                    </a:lnTo>
                    <a:close/>
                    <a:moveTo>
                      <a:pt x="224921" y="106523"/>
                    </a:moveTo>
                    <a:lnTo>
                      <a:pt x="224921" y="112460"/>
                    </a:lnTo>
                    <a:lnTo>
                      <a:pt x="218987" y="112460"/>
                    </a:lnTo>
                    <a:lnTo>
                      <a:pt x="218987" y="106523"/>
                    </a:lnTo>
                    <a:close/>
                    <a:moveTo>
                      <a:pt x="231170" y="106523"/>
                    </a:moveTo>
                    <a:lnTo>
                      <a:pt x="231170" y="112460"/>
                    </a:lnTo>
                    <a:lnTo>
                      <a:pt x="225234" y="112460"/>
                    </a:lnTo>
                    <a:lnTo>
                      <a:pt x="225234" y="106523"/>
                    </a:lnTo>
                    <a:close/>
                    <a:moveTo>
                      <a:pt x="237417" y="106523"/>
                    </a:moveTo>
                    <a:lnTo>
                      <a:pt x="237417" y="112460"/>
                    </a:lnTo>
                    <a:lnTo>
                      <a:pt x="231481" y="112460"/>
                    </a:lnTo>
                    <a:lnTo>
                      <a:pt x="231481" y="106523"/>
                    </a:lnTo>
                    <a:close/>
                    <a:moveTo>
                      <a:pt x="243664" y="106523"/>
                    </a:moveTo>
                    <a:lnTo>
                      <a:pt x="243664" y="112460"/>
                    </a:lnTo>
                    <a:lnTo>
                      <a:pt x="237729" y="112460"/>
                    </a:lnTo>
                    <a:lnTo>
                      <a:pt x="237729" y="106523"/>
                    </a:lnTo>
                    <a:close/>
                    <a:moveTo>
                      <a:pt x="249911" y="106523"/>
                    </a:moveTo>
                    <a:lnTo>
                      <a:pt x="249911" y="112460"/>
                    </a:lnTo>
                    <a:lnTo>
                      <a:pt x="243977" y="112460"/>
                    </a:lnTo>
                    <a:lnTo>
                      <a:pt x="243977" y="106523"/>
                    </a:lnTo>
                    <a:close/>
                    <a:moveTo>
                      <a:pt x="256161" y="106523"/>
                    </a:moveTo>
                    <a:lnTo>
                      <a:pt x="256161" y="112460"/>
                    </a:lnTo>
                    <a:lnTo>
                      <a:pt x="250225" y="112460"/>
                    </a:lnTo>
                    <a:lnTo>
                      <a:pt x="250225" y="106523"/>
                    </a:lnTo>
                    <a:close/>
                    <a:moveTo>
                      <a:pt x="262409" y="106523"/>
                    </a:moveTo>
                    <a:lnTo>
                      <a:pt x="262409" y="112460"/>
                    </a:lnTo>
                    <a:lnTo>
                      <a:pt x="256474" y="112460"/>
                    </a:lnTo>
                    <a:lnTo>
                      <a:pt x="256474" y="106523"/>
                    </a:lnTo>
                    <a:close/>
                    <a:moveTo>
                      <a:pt x="268656" y="106523"/>
                    </a:moveTo>
                    <a:lnTo>
                      <a:pt x="268656" y="112460"/>
                    </a:lnTo>
                    <a:lnTo>
                      <a:pt x="262721" y="112460"/>
                    </a:lnTo>
                    <a:lnTo>
                      <a:pt x="262721" y="106523"/>
                    </a:lnTo>
                    <a:close/>
                    <a:moveTo>
                      <a:pt x="274904" y="106523"/>
                    </a:moveTo>
                    <a:lnTo>
                      <a:pt x="274904" y="112460"/>
                    </a:lnTo>
                    <a:lnTo>
                      <a:pt x="268968" y="112460"/>
                    </a:lnTo>
                    <a:lnTo>
                      <a:pt x="268968" y="106523"/>
                    </a:lnTo>
                    <a:close/>
                    <a:moveTo>
                      <a:pt x="6251" y="112771"/>
                    </a:moveTo>
                    <a:lnTo>
                      <a:pt x="6251" y="118707"/>
                    </a:lnTo>
                    <a:lnTo>
                      <a:pt x="315" y="118707"/>
                    </a:lnTo>
                    <a:lnTo>
                      <a:pt x="315" y="112771"/>
                    </a:lnTo>
                    <a:close/>
                    <a:moveTo>
                      <a:pt x="12498" y="112771"/>
                    </a:moveTo>
                    <a:lnTo>
                      <a:pt x="12498" y="118707"/>
                    </a:lnTo>
                    <a:lnTo>
                      <a:pt x="6562" y="118707"/>
                    </a:lnTo>
                    <a:lnTo>
                      <a:pt x="6562" y="112771"/>
                    </a:lnTo>
                    <a:close/>
                    <a:moveTo>
                      <a:pt x="18745" y="112771"/>
                    </a:moveTo>
                    <a:lnTo>
                      <a:pt x="18745" y="118707"/>
                    </a:lnTo>
                    <a:lnTo>
                      <a:pt x="12810" y="118707"/>
                    </a:lnTo>
                    <a:lnTo>
                      <a:pt x="12810" y="112771"/>
                    </a:lnTo>
                    <a:close/>
                    <a:moveTo>
                      <a:pt x="24992" y="112771"/>
                    </a:moveTo>
                    <a:lnTo>
                      <a:pt x="24992" y="118707"/>
                    </a:lnTo>
                    <a:lnTo>
                      <a:pt x="19058" y="118707"/>
                    </a:lnTo>
                    <a:lnTo>
                      <a:pt x="19058" y="112771"/>
                    </a:lnTo>
                    <a:close/>
                    <a:moveTo>
                      <a:pt x="31242" y="112771"/>
                    </a:moveTo>
                    <a:lnTo>
                      <a:pt x="31242" y="118707"/>
                    </a:lnTo>
                    <a:lnTo>
                      <a:pt x="25305" y="118707"/>
                    </a:lnTo>
                    <a:lnTo>
                      <a:pt x="25305" y="112771"/>
                    </a:lnTo>
                    <a:close/>
                    <a:moveTo>
                      <a:pt x="37489" y="112771"/>
                    </a:moveTo>
                    <a:lnTo>
                      <a:pt x="37489" y="118707"/>
                    </a:lnTo>
                    <a:lnTo>
                      <a:pt x="31553" y="118707"/>
                    </a:lnTo>
                    <a:lnTo>
                      <a:pt x="31553" y="112771"/>
                    </a:lnTo>
                    <a:close/>
                    <a:moveTo>
                      <a:pt x="43737" y="112771"/>
                    </a:moveTo>
                    <a:lnTo>
                      <a:pt x="43737" y="118707"/>
                    </a:lnTo>
                    <a:lnTo>
                      <a:pt x="37802" y="118707"/>
                    </a:lnTo>
                    <a:lnTo>
                      <a:pt x="37802" y="112771"/>
                    </a:lnTo>
                    <a:close/>
                    <a:moveTo>
                      <a:pt x="49985" y="112771"/>
                    </a:moveTo>
                    <a:lnTo>
                      <a:pt x="49985" y="118707"/>
                    </a:lnTo>
                    <a:lnTo>
                      <a:pt x="44049" y="118707"/>
                    </a:lnTo>
                    <a:lnTo>
                      <a:pt x="44049" y="112771"/>
                    </a:lnTo>
                    <a:close/>
                    <a:moveTo>
                      <a:pt x="56232" y="112771"/>
                    </a:moveTo>
                    <a:lnTo>
                      <a:pt x="56232" y="118707"/>
                    </a:lnTo>
                    <a:lnTo>
                      <a:pt x="50296" y="118707"/>
                    </a:lnTo>
                    <a:lnTo>
                      <a:pt x="50296" y="112771"/>
                    </a:lnTo>
                    <a:close/>
                    <a:moveTo>
                      <a:pt x="62480" y="112771"/>
                    </a:moveTo>
                    <a:lnTo>
                      <a:pt x="62480" y="118707"/>
                    </a:lnTo>
                    <a:lnTo>
                      <a:pt x="56545" y="118707"/>
                    </a:lnTo>
                    <a:lnTo>
                      <a:pt x="56545" y="112771"/>
                    </a:lnTo>
                    <a:close/>
                    <a:moveTo>
                      <a:pt x="68727" y="112771"/>
                    </a:moveTo>
                    <a:lnTo>
                      <a:pt x="68727" y="118707"/>
                    </a:lnTo>
                    <a:lnTo>
                      <a:pt x="62792" y="118707"/>
                    </a:lnTo>
                    <a:lnTo>
                      <a:pt x="62792" y="112771"/>
                    </a:lnTo>
                    <a:close/>
                    <a:moveTo>
                      <a:pt x="74975" y="112771"/>
                    </a:moveTo>
                    <a:lnTo>
                      <a:pt x="74975" y="118707"/>
                    </a:lnTo>
                    <a:lnTo>
                      <a:pt x="69039" y="118707"/>
                    </a:lnTo>
                    <a:lnTo>
                      <a:pt x="69039" y="112771"/>
                    </a:lnTo>
                    <a:close/>
                    <a:moveTo>
                      <a:pt x="81223" y="112771"/>
                    </a:moveTo>
                    <a:lnTo>
                      <a:pt x="81223" y="118707"/>
                    </a:lnTo>
                    <a:lnTo>
                      <a:pt x="75286" y="118707"/>
                    </a:lnTo>
                    <a:lnTo>
                      <a:pt x="75286" y="112771"/>
                    </a:lnTo>
                    <a:close/>
                    <a:moveTo>
                      <a:pt x="87470" y="112771"/>
                    </a:moveTo>
                    <a:lnTo>
                      <a:pt x="87470" y="118707"/>
                    </a:lnTo>
                    <a:lnTo>
                      <a:pt x="81535" y="118707"/>
                    </a:lnTo>
                    <a:lnTo>
                      <a:pt x="81535" y="112771"/>
                    </a:lnTo>
                    <a:close/>
                    <a:moveTo>
                      <a:pt x="93718" y="112771"/>
                    </a:moveTo>
                    <a:lnTo>
                      <a:pt x="93718" y="118707"/>
                    </a:lnTo>
                    <a:lnTo>
                      <a:pt x="87784" y="118707"/>
                    </a:lnTo>
                    <a:lnTo>
                      <a:pt x="87784" y="112771"/>
                    </a:lnTo>
                    <a:close/>
                    <a:moveTo>
                      <a:pt x="99967" y="112771"/>
                    </a:moveTo>
                    <a:lnTo>
                      <a:pt x="99967" y="118707"/>
                    </a:lnTo>
                    <a:lnTo>
                      <a:pt x="94031" y="118707"/>
                    </a:lnTo>
                    <a:lnTo>
                      <a:pt x="94031" y="112771"/>
                    </a:lnTo>
                    <a:close/>
                    <a:moveTo>
                      <a:pt x="106214" y="112771"/>
                    </a:moveTo>
                    <a:lnTo>
                      <a:pt x="106214" y="118707"/>
                    </a:lnTo>
                    <a:lnTo>
                      <a:pt x="100278" y="118707"/>
                    </a:lnTo>
                    <a:lnTo>
                      <a:pt x="100278" y="112771"/>
                    </a:lnTo>
                    <a:close/>
                    <a:moveTo>
                      <a:pt x="112461" y="112771"/>
                    </a:moveTo>
                    <a:lnTo>
                      <a:pt x="112461" y="118707"/>
                    </a:lnTo>
                    <a:lnTo>
                      <a:pt x="106527" y="118707"/>
                    </a:lnTo>
                    <a:lnTo>
                      <a:pt x="106527" y="112771"/>
                    </a:lnTo>
                    <a:close/>
                    <a:moveTo>
                      <a:pt x="118710" y="112771"/>
                    </a:moveTo>
                    <a:lnTo>
                      <a:pt x="118710" y="118707"/>
                    </a:lnTo>
                    <a:lnTo>
                      <a:pt x="112774" y="118707"/>
                    </a:lnTo>
                    <a:lnTo>
                      <a:pt x="112774" y="112771"/>
                    </a:lnTo>
                    <a:close/>
                    <a:moveTo>
                      <a:pt x="124957" y="112771"/>
                    </a:moveTo>
                    <a:lnTo>
                      <a:pt x="124957" y="118707"/>
                    </a:lnTo>
                    <a:lnTo>
                      <a:pt x="119021" y="118707"/>
                    </a:lnTo>
                    <a:lnTo>
                      <a:pt x="119021" y="112771"/>
                    </a:lnTo>
                    <a:close/>
                    <a:moveTo>
                      <a:pt x="131204" y="112771"/>
                    </a:moveTo>
                    <a:lnTo>
                      <a:pt x="131204" y="118707"/>
                    </a:lnTo>
                    <a:lnTo>
                      <a:pt x="125270" y="118707"/>
                    </a:lnTo>
                    <a:lnTo>
                      <a:pt x="125270" y="112771"/>
                    </a:lnTo>
                    <a:close/>
                    <a:moveTo>
                      <a:pt x="137451" y="112771"/>
                    </a:moveTo>
                    <a:lnTo>
                      <a:pt x="137451" y="118707"/>
                    </a:lnTo>
                    <a:lnTo>
                      <a:pt x="131517" y="118707"/>
                    </a:lnTo>
                    <a:lnTo>
                      <a:pt x="131517" y="112771"/>
                    </a:lnTo>
                    <a:close/>
                    <a:moveTo>
                      <a:pt x="143702" y="112771"/>
                    </a:moveTo>
                    <a:lnTo>
                      <a:pt x="143702" y="118707"/>
                    </a:lnTo>
                    <a:lnTo>
                      <a:pt x="137766" y="118707"/>
                    </a:lnTo>
                    <a:lnTo>
                      <a:pt x="137766" y="112771"/>
                    </a:lnTo>
                    <a:close/>
                    <a:moveTo>
                      <a:pt x="149949" y="112771"/>
                    </a:moveTo>
                    <a:lnTo>
                      <a:pt x="149949" y="118707"/>
                    </a:lnTo>
                    <a:lnTo>
                      <a:pt x="144015" y="118707"/>
                    </a:lnTo>
                    <a:lnTo>
                      <a:pt x="144015" y="112771"/>
                    </a:lnTo>
                    <a:close/>
                    <a:moveTo>
                      <a:pt x="156196" y="112771"/>
                    </a:moveTo>
                    <a:lnTo>
                      <a:pt x="156196" y="118707"/>
                    </a:lnTo>
                    <a:lnTo>
                      <a:pt x="150262" y="118707"/>
                    </a:lnTo>
                    <a:lnTo>
                      <a:pt x="150262" y="112771"/>
                    </a:lnTo>
                    <a:close/>
                    <a:moveTo>
                      <a:pt x="162445" y="112771"/>
                    </a:moveTo>
                    <a:lnTo>
                      <a:pt x="162445" y="118707"/>
                    </a:lnTo>
                    <a:lnTo>
                      <a:pt x="156509" y="118707"/>
                    </a:lnTo>
                    <a:lnTo>
                      <a:pt x="156509" y="112771"/>
                    </a:lnTo>
                    <a:close/>
                    <a:moveTo>
                      <a:pt x="168692" y="112771"/>
                    </a:moveTo>
                    <a:lnTo>
                      <a:pt x="168692" y="118707"/>
                    </a:lnTo>
                    <a:lnTo>
                      <a:pt x="162756" y="118707"/>
                    </a:lnTo>
                    <a:lnTo>
                      <a:pt x="162756" y="112771"/>
                    </a:lnTo>
                    <a:close/>
                    <a:moveTo>
                      <a:pt x="174939" y="112771"/>
                    </a:moveTo>
                    <a:lnTo>
                      <a:pt x="174939" y="118707"/>
                    </a:lnTo>
                    <a:lnTo>
                      <a:pt x="169005" y="118707"/>
                    </a:lnTo>
                    <a:lnTo>
                      <a:pt x="169005" y="112771"/>
                    </a:lnTo>
                    <a:close/>
                    <a:moveTo>
                      <a:pt x="181186" y="112771"/>
                    </a:moveTo>
                    <a:lnTo>
                      <a:pt x="181186" y="118707"/>
                    </a:lnTo>
                    <a:lnTo>
                      <a:pt x="175252" y="118707"/>
                    </a:lnTo>
                    <a:lnTo>
                      <a:pt x="175252" y="112771"/>
                    </a:lnTo>
                    <a:close/>
                    <a:moveTo>
                      <a:pt x="187435" y="112771"/>
                    </a:moveTo>
                    <a:lnTo>
                      <a:pt x="187435" y="118707"/>
                    </a:lnTo>
                    <a:lnTo>
                      <a:pt x="181499" y="118707"/>
                    </a:lnTo>
                    <a:lnTo>
                      <a:pt x="181499" y="112771"/>
                    </a:lnTo>
                    <a:close/>
                    <a:moveTo>
                      <a:pt x="193684" y="112771"/>
                    </a:moveTo>
                    <a:lnTo>
                      <a:pt x="193684" y="118707"/>
                    </a:lnTo>
                    <a:lnTo>
                      <a:pt x="187749" y="118707"/>
                    </a:lnTo>
                    <a:lnTo>
                      <a:pt x="187749" y="112771"/>
                    </a:lnTo>
                    <a:close/>
                    <a:moveTo>
                      <a:pt x="199931" y="112771"/>
                    </a:moveTo>
                    <a:lnTo>
                      <a:pt x="199931" y="118707"/>
                    </a:lnTo>
                    <a:lnTo>
                      <a:pt x="193996" y="118707"/>
                    </a:lnTo>
                    <a:lnTo>
                      <a:pt x="193996" y="112771"/>
                    </a:lnTo>
                    <a:close/>
                    <a:moveTo>
                      <a:pt x="206180" y="112771"/>
                    </a:moveTo>
                    <a:lnTo>
                      <a:pt x="206180" y="118707"/>
                    </a:lnTo>
                    <a:lnTo>
                      <a:pt x="200244" y="118707"/>
                    </a:lnTo>
                    <a:lnTo>
                      <a:pt x="200244" y="112771"/>
                    </a:lnTo>
                    <a:close/>
                    <a:moveTo>
                      <a:pt x="212427" y="112771"/>
                    </a:moveTo>
                    <a:lnTo>
                      <a:pt x="212427" y="118707"/>
                    </a:lnTo>
                    <a:lnTo>
                      <a:pt x="206491" y="118707"/>
                    </a:lnTo>
                    <a:lnTo>
                      <a:pt x="206491" y="112771"/>
                    </a:lnTo>
                    <a:close/>
                    <a:moveTo>
                      <a:pt x="218674" y="112771"/>
                    </a:moveTo>
                    <a:lnTo>
                      <a:pt x="218674" y="118707"/>
                    </a:lnTo>
                    <a:lnTo>
                      <a:pt x="212739" y="118707"/>
                    </a:lnTo>
                    <a:lnTo>
                      <a:pt x="212739" y="112771"/>
                    </a:lnTo>
                    <a:close/>
                    <a:moveTo>
                      <a:pt x="224921" y="112771"/>
                    </a:moveTo>
                    <a:lnTo>
                      <a:pt x="224921" y="118707"/>
                    </a:lnTo>
                    <a:lnTo>
                      <a:pt x="218987" y="118707"/>
                    </a:lnTo>
                    <a:lnTo>
                      <a:pt x="218987" y="112771"/>
                    </a:lnTo>
                    <a:close/>
                    <a:moveTo>
                      <a:pt x="231170" y="112771"/>
                    </a:moveTo>
                    <a:lnTo>
                      <a:pt x="231170" y="118707"/>
                    </a:lnTo>
                    <a:lnTo>
                      <a:pt x="225234" y="118707"/>
                    </a:lnTo>
                    <a:lnTo>
                      <a:pt x="225234" y="112771"/>
                    </a:lnTo>
                    <a:close/>
                    <a:moveTo>
                      <a:pt x="237417" y="112771"/>
                    </a:moveTo>
                    <a:lnTo>
                      <a:pt x="237417" y="118707"/>
                    </a:lnTo>
                    <a:lnTo>
                      <a:pt x="231481" y="118707"/>
                    </a:lnTo>
                    <a:lnTo>
                      <a:pt x="231481" y="112771"/>
                    </a:lnTo>
                    <a:close/>
                    <a:moveTo>
                      <a:pt x="243664" y="112771"/>
                    </a:moveTo>
                    <a:lnTo>
                      <a:pt x="243664" y="118707"/>
                    </a:lnTo>
                    <a:lnTo>
                      <a:pt x="237729" y="118707"/>
                    </a:lnTo>
                    <a:lnTo>
                      <a:pt x="237729" y="112771"/>
                    </a:lnTo>
                    <a:close/>
                    <a:moveTo>
                      <a:pt x="249911" y="112771"/>
                    </a:moveTo>
                    <a:lnTo>
                      <a:pt x="249911" y="118707"/>
                    </a:lnTo>
                    <a:lnTo>
                      <a:pt x="243977" y="118707"/>
                    </a:lnTo>
                    <a:lnTo>
                      <a:pt x="243977" y="112771"/>
                    </a:lnTo>
                    <a:close/>
                    <a:moveTo>
                      <a:pt x="256161" y="112771"/>
                    </a:moveTo>
                    <a:lnTo>
                      <a:pt x="256161" y="118707"/>
                    </a:lnTo>
                    <a:lnTo>
                      <a:pt x="250225" y="118707"/>
                    </a:lnTo>
                    <a:lnTo>
                      <a:pt x="250225" y="112771"/>
                    </a:lnTo>
                    <a:close/>
                    <a:moveTo>
                      <a:pt x="262409" y="112771"/>
                    </a:moveTo>
                    <a:lnTo>
                      <a:pt x="262409" y="118707"/>
                    </a:lnTo>
                    <a:lnTo>
                      <a:pt x="256474" y="118707"/>
                    </a:lnTo>
                    <a:lnTo>
                      <a:pt x="256474" y="112771"/>
                    </a:lnTo>
                    <a:close/>
                    <a:moveTo>
                      <a:pt x="268656" y="112771"/>
                    </a:moveTo>
                    <a:lnTo>
                      <a:pt x="268656" y="118707"/>
                    </a:lnTo>
                    <a:lnTo>
                      <a:pt x="262721" y="118707"/>
                    </a:lnTo>
                    <a:lnTo>
                      <a:pt x="262721" y="112771"/>
                    </a:lnTo>
                    <a:close/>
                    <a:moveTo>
                      <a:pt x="274904" y="112771"/>
                    </a:moveTo>
                    <a:lnTo>
                      <a:pt x="274904" y="118707"/>
                    </a:lnTo>
                    <a:lnTo>
                      <a:pt x="268968" y="118707"/>
                    </a:lnTo>
                    <a:lnTo>
                      <a:pt x="268968" y="112771"/>
                    </a:lnTo>
                    <a:close/>
                    <a:moveTo>
                      <a:pt x="6251" y="119019"/>
                    </a:moveTo>
                    <a:lnTo>
                      <a:pt x="6251" y="124954"/>
                    </a:lnTo>
                    <a:lnTo>
                      <a:pt x="315" y="124954"/>
                    </a:lnTo>
                    <a:lnTo>
                      <a:pt x="315" y="119019"/>
                    </a:lnTo>
                    <a:close/>
                    <a:moveTo>
                      <a:pt x="12498" y="119019"/>
                    </a:moveTo>
                    <a:lnTo>
                      <a:pt x="12498" y="124954"/>
                    </a:lnTo>
                    <a:lnTo>
                      <a:pt x="6562" y="124954"/>
                    </a:lnTo>
                    <a:lnTo>
                      <a:pt x="6562" y="119019"/>
                    </a:lnTo>
                    <a:close/>
                    <a:moveTo>
                      <a:pt x="18745" y="119019"/>
                    </a:moveTo>
                    <a:lnTo>
                      <a:pt x="18745" y="124954"/>
                    </a:lnTo>
                    <a:lnTo>
                      <a:pt x="12810" y="124954"/>
                    </a:lnTo>
                    <a:lnTo>
                      <a:pt x="12810" y="119019"/>
                    </a:lnTo>
                    <a:close/>
                    <a:moveTo>
                      <a:pt x="24992" y="119019"/>
                    </a:moveTo>
                    <a:lnTo>
                      <a:pt x="24992" y="124954"/>
                    </a:lnTo>
                    <a:lnTo>
                      <a:pt x="19058" y="124954"/>
                    </a:lnTo>
                    <a:lnTo>
                      <a:pt x="19058" y="119019"/>
                    </a:lnTo>
                    <a:close/>
                    <a:moveTo>
                      <a:pt x="31242" y="119019"/>
                    </a:moveTo>
                    <a:lnTo>
                      <a:pt x="31242" y="124954"/>
                    </a:lnTo>
                    <a:lnTo>
                      <a:pt x="25305" y="124954"/>
                    </a:lnTo>
                    <a:lnTo>
                      <a:pt x="25305" y="119019"/>
                    </a:lnTo>
                    <a:close/>
                    <a:moveTo>
                      <a:pt x="37489" y="119019"/>
                    </a:moveTo>
                    <a:lnTo>
                      <a:pt x="37489" y="124954"/>
                    </a:lnTo>
                    <a:lnTo>
                      <a:pt x="31553" y="124954"/>
                    </a:lnTo>
                    <a:lnTo>
                      <a:pt x="31553" y="119019"/>
                    </a:lnTo>
                    <a:close/>
                    <a:moveTo>
                      <a:pt x="43737" y="119019"/>
                    </a:moveTo>
                    <a:lnTo>
                      <a:pt x="43737" y="124954"/>
                    </a:lnTo>
                    <a:lnTo>
                      <a:pt x="37802" y="124954"/>
                    </a:lnTo>
                    <a:lnTo>
                      <a:pt x="37802" y="119019"/>
                    </a:lnTo>
                    <a:close/>
                    <a:moveTo>
                      <a:pt x="49985" y="119019"/>
                    </a:moveTo>
                    <a:lnTo>
                      <a:pt x="49985" y="124954"/>
                    </a:lnTo>
                    <a:lnTo>
                      <a:pt x="44049" y="124954"/>
                    </a:lnTo>
                    <a:lnTo>
                      <a:pt x="44049" y="119019"/>
                    </a:lnTo>
                    <a:close/>
                    <a:moveTo>
                      <a:pt x="56232" y="119019"/>
                    </a:moveTo>
                    <a:lnTo>
                      <a:pt x="56232" y="124954"/>
                    </a:lnTo>
                    <a:lnTo>
                      <a:pt x="50296" y="124954"/>
                    </a:lnTo>
                    <a:lnTo>
                      <a:pt x="50296" y="119019"/>
                    </a:lnTo>
                    <a:close/>
                    <a:moveTo>
                      <a:pt x="62480" y="119019"/>
                    </a:moveTo>
                    <a:lnTo>
                      <a:pt x="62480" y="124954"/>
                    </a:lnTo>
                    <a:lnTo>
                      <a:pt x="56545" y="124954"/>
                    </a:lnTo>
                    <a:lnTo>
                      <a:pt x="56545" y="119019"/>
                    </a:lnTo>
                    <a:close/>
                    <a:moveTo>
                      <a:pt x="68727" y="119019"/>
                    </a:moveTo>
                    <a:lnTo>
                      <a:pt x="68727" y="124954"/>
                    </a:lnTo>
                    <a:lnTo>
                      <a:pt x="62792" y="124954"/>
                    </a:lnTo>
                    <a:lnTo>
                      <a:pt x="62792" y="119019"/>
                    </a:lnTo>
                    <a:close/>
                    <a:moveTo>
                      <a:pt x="74975" y="119019"/>
                    </a:moveTo>
                    <a:lnTo>
                      <a:pt x="74975" y="124954"/>
                    </a:lnTo>
                    <a:lnTo>
                      <a:pt x="69039" y="124954"/>
                    </a:lnTo>
                    <a:lnTo>
                      <a:pt x="69039" y="119019"/>
                    </a:lnTo>
                    <a:close/>
                    <a:moveTo>
                      <a:pt x="81223" y="119019"/>
                    </a:moveTo>
                    <a:lnTo>
                      <a:pt x="81223" y="124954"/>
                    </a:lnTo>
                    <a:lnTo>
                      <a:pt x="75286" y="124954"/>
                    </a:lnTo>
                    <a:lnTo>
                      <a:pt x="75286" y="119019"/>
                    </a:lnTo>
                    <a:close/>
                    <a:moveTo>
                      <a:pt x="87470" y="119019"/>
                    </a:moveTo>
                    <a:lnTo>
                      <a:pt x="87470" y="124954"/>
                    </a:lnTo>
                    <a:lnTo>
                      <a:pt x="81535" y="124954"/>
                    </a:lnTo>
                    <a:lnTo>
                      <a:pt x="81535" y="119019"/>
                    </a:lnTo>
                    <a:close/>
                    <a:moveTo>
                      <a:pt x="93718" y="119019"/>
                    </a:moveTo>
                    <a:lnTo>
                      <a:pt x="93718" y="124954"/>
                    </a:lnTo>
                    <a:lnTo>
                      <a:pt x="87784" y="124954"/>
                    </a:lnTo>
                    <a:lnTo>
                      <a:pt x="87784" y="119019"/>
                    </a:lnTo>
                    <a:close/>
                    <a:moveTo>
                      <a:pt x="99967" y="119019"/>
                    </a:moveTo>
                    <a:lnTo>
                      <a:pt x="99967" y="124954"/>
                    </a:lnTo>
                    <a:lnTo>
                      <a:pt x="94031" y="124954"/>
                    </a:lnTo>
                    <a:lnTo>
                      <a:pt x="94031" y="119019"/>
                    </a:lnTo>
                    <a:close/>
                    <a:moveTo>
                      <a:pt x="106214" y="119019"/>
                    </a:moveTo>
                    <a:lnTo>
                      <a:pt x="106214" y="124954"/>
                    </a:lnTo>
                    <a:lnTo>
                      <a:pt x="100278" y="124954"/>
                    </a:lnTo>
                    <a:lnTo>
                      <a:pt x="100278" y="119019"/>
                    </a:lnTo>
                    <a:close/>
                    <a:moveTo>
                      <a:pt x="112461" y="119019"/>
                    </a:moveTo>
                    <a:lnTo>
                      <a:pt x="112461" y="124954"/>
                    </a:lnTo>
                    <a:lnTo>
                      <a:pt x="106527" y="124954"/>
                    </a:lnTo>
                    <a:lnTo>
                      <a:pt x="106527" y="119019"/>
                    </a:lnTo>
                    <a:close/>
                    <a:moveTo>
                      <a:pt x="118710" y="119019"/>
                    </a:moveTo>
                    <a:lnTo>
                      <a:pt x="118710" y="124954"/>
                    </a:lnTo>
                    <a:lnTo>
                      <a:pt x="112774" y="124954"/>
                    </a:lnTo>
                    <a:lnTo>
                      <a:pt x="112774" y="119019"/>
                    </a:lnTo>
                    <a:close/>
                    <a:moveTo>
                      <a:pt x="124957" y="119019"/>
                    </a:moveTo>
                    <a:lnTo>
                      <a:pt x="124957" y="124954"/>
                    </a:lnTo>
                    <a:lnTo>
                      <a:pt x="119021" y="124954"/>
                    </a:lnTo>
                    <a:lnTo>
                      <a:pt x="119021" y="119019"/>
                    </a:lnTo>
                    <a:close/>
                    <a:moveTo>
                      <a:pt x="131204" y="119019"/>
                    </a:moveTo>
                    <a:lnTo>
                      <a:pt x="131204" y="124954"/>
                    </a:lnTo>
                    <a:lnTo>
                      <a:pt x="125270" y="124954"/>
                    </a:lnTo>
                    <a:lnTo>
                      <a:pt x="125270" y="119019"/>
                    </a:lnTo>
                    <a:close/>
                    <a:moveTo>
                      <a:pt x="137451" y="119019"/>
                    </a:moveTo>
                    <a:lnTo>
                      <a:pt x="137451" y="124954"/>
                    </a:lnTo>
                    <a:lnTo>
                      <a:pt x="131517" y="124954"/>
                    </a:lnTo>
                    <a:lnTo>
                      <a:pt x="131517" y="119019"/>
                    </a:lnTo>
                    <a:close/>
                    <a:moveTo>
                      <a:pt x="143702" y="119019"/>
                    </a:moveTo>
                    <a:lnTo>
                      <a:pt x="143702" y="124954"/>
                    </a:lnTo>
                    <a:lnTo>
                      <a:pt x="137766" y="124954"/>
                    </a:lnTo>
                    <a:lnTo>
                      <a:pt x="137766" y="119019"/>
                    </a:lnTo>
                    <a:close/>
                    <a:moveTo>
                      <a:pt x="149949" y="119019"/>
                    </a:moveTo>
                    <a:lnTo>
                      <a:pt x="149949" y="124954"/>
                    </a:lnTo>
                    <a:lnTo>
                      <a:pt x="144015" y="124954"/>
                    </a:lnTo>
                    <a:lnTo>
                      <a:pt x="144015" y="119019"/>
                    </a:lnTo>
                    <a:close/>
                    <a:moveTo>
                      <a:pt x="156196" y="119019"/>
                    </a:moveTo>
                    <a:lnTo>
                      <a:pt x="156196" y="124954"/>
                    </a:lnTo>
                    <a:lnTo>
                      <a:pt x="150262" y="124954"/>
                    </a:lnTo>
                    <a:lnTo>
                      <a:pt x="150262" y="119019"/>
                    </a:lnTo>
                    <a:close/>
                    <a:moveTo>
                      <a:pt x="162445" y="119019"/>
                    </a:moveTo>
                    <a:lnTo>
                      <a:pt x="162445" y="124954"/>
                    </a:lnTo>
                    <a:lnTo>
                      <a:pt x="156509" y="124954"/>
                    </a:lnTo>
                    <a:lnTo>
                      <a:pt x="156509" y="119019"/>
                    </a:lnTo>
                    <a:close/>
                    <a:moveTo>
                      <a:pt x="168692" y="119019"/>
                    </a:moveTo>
                    <a:lnTo>
                      <a:pt x="168692" y="124954"/>
                    </a:lnTo>
                    <a:lnTo>
                      <a:pt x="162756" y="124954"/>
                    </a:lnTo>
                    <a:lnTo>
                      <a:pt x="162756" y="119019"/>
                    </a:lnTo>
                    <a:close/>
                    <a:moveTo>
                      <a:pt x="174939" y="119019"/>
                    </a:moveTo>
                    <a:lnTo>
                      <a:pt x="174939" y="124954"/>
                    </a:lnTo>
                    <a:lnTo>
                      <a:pt x="169005" y="124954"/>
                    </a:lnTo>
                    <a:lnTo>
                      <a:pt x="169005" y="119019"/>
                    </a:lnTo>
                    <a:close/>
                    <a:moveTo>
                      <a:pt x="181186" y="119019"/>
                    </a:moveTo>
                    <a:lnTo>
                      <a:pt x="181186" y="124954"/>
                    </a:lnTo>
                    <a:lnTo>
                      <a:pt x="175252" y="124954"/>
                    </a:lnTo>
                    <a:lnTo>
                      <a:pt x="175252" y="119019"/>
                    </a:lnTo>
                    <a:close/>
                    <a:moveTo>
                      <a:pt x="187435" y="119019"/>
                    </a:moveTo>
                    <a:lnTo>
                      <a:pt x="187435" y="124954"/>
                    </a:lnTo>
                    <a:lnTo>
                      <a:pt x="181499" y="124954"/>
                    </a:lnTo>
                    <a:lnTo>
                      <a:pt x="181499" y="119019"/>
                    </a:lnTo>
                    <a:close/>
                    <a:moveTo>
                      <a:pt x="193684" y="119019"/>
                    </a:moveTo>
                    <a:lnTo>
                      <a:pt x="193684" y="124954"/>
                    </a:lnTo>
                    <a:lnTo>
                      <a:pt x="187749" y="124954"/>
                    </a:lnTo>
                    <a:lnTo>
                      <a:pt x="187749" y="119019"/>
                    </a:lnTo>
                    <a:close/>
                    <a:moveTo>
                      <a:pt x="199931" y="119019"/>
                    </a:moveTo>
                    <a:lnTo>
                      <a:pt x="199931" y="124954"/>
                    </a:lnTo>
                    <a:lnTo>
                      <a:pt x="193996" y="124954"/>
                    </a:lnTo>
                    <a:lnTo>
                      <a:pt x="193996" y="119019"/>
                    </a:lnTo>
                    <a:close/>
                    <a:moveTo>
                      <a:pt x="206180" y="119019"/>
                    </a:moveTo>
                    <a:lnTo>
                      <a:pt x="206180" y="124954"/>
                    </a:lnTo>
                    <a:lnTo>
                      <a:pt x="200244" y="124954"/>
                    </a:lnTo>
                    <a:lnTo>
                      <a:pt x="200244" y="119019"/>
                    </a:lnTo>
                    <a:close/>
                    <a:moveTo>
                      <a:pt x="212427" y="119019"/>
                    </a:moveTo>
                    <a:lnTo>
                      <a:pt x="212427" y="124954"/>
                    </a:lnTo>
                    <a:lnTo>
                      <a:pt x="206491" y="124954"/>
                    </a:lnTo>
                    <a:lnTo>
                      <a:pt x="206491" y="119019"/>
                    </a:lnTo>
                    <a:close/>
                    <a:moveTo>
                      <a:pt x="218674" y="119019"/>
                    </a:moveTo>
                    <a:lnTo>
                      <a:pt x="218674" y="124954"/>
                    </a:lnTo>
                    <a:lnTo>
                      <a:pt x="212739" y="124954"/>
                    </a:lnTo>
                    <a:lnTo>
                      <a:pt x="212739" y="119019"/>
                    </a:lnTo>
                    <a:close/>
                    <a:moveTo>
                      <a:pt x="224921" y="119019"/>
                    </a:moveTo>
                    <a:lnTo>
                      <a:pt x="224921" y="124954"/>
                    </a:lnTo>
                    <a:lnTo>
                      <a:pt x="218987" y="124954"/>
                    </a:lnTo>
                    <a:lnTo>
                      <a:pt x="218987" y="119019"/>
                    </a:lnTo>
                    <a:close/>
                    <a:moveTo>
                      <a:pt x="231170" y="119019"/>
                    </a:moveTo>
                    <a:lnTo>
                      <a:pt x="231170" y="124954"/>
                    </a:lnTo>
                    <a:lnTo>
                      <a:pt x="225234" y="124954"/>
                    </a:lnTo>
                    <a:lnTo>
                      <a:pt x="225234" y="119019"/>
                    </a:lnTo>
                    <a:close/>
                    <a:moveTo>
                      <a:pt x="237417" y="119019"/>
                    </a:moveTo>
                    <a:lnTo>
                      <a:pt x="237417" y="124954"/>
                    </a:lnTo>
                    <a:lnTo>
                      <a:pt x="231481" y="124954"/>
                    </a:lnTo>
                    <a:lnTo>
                      <a:pt x="231481" y="119019"/>
                    </a:lnTo>
                    <a:close/>
                    <a:moveTo>
                      <a:pt x="243664" y="119019"/>
                    </a:moveTo>
                    <a:lnTo>
                      <a:pt x="243664" y="124954"/>
                    </a:lnTo>
                    <a:lnTo>
                      <a:pt x="237729" y="124954"/>
                    </a:lnTo>
                    <a:lnTo>
                      <a:pt x="237729" y="119019"/>
                    </a:lnTo>
                    <a:close/>
                    <a:moveTo>
                      <a:pt x="249911" y="119019"/>
                    </a:moveTo>
                    <a:lnTo>
                      <a:pt x="249911" y="124954"/>
                    </a:lnTo>
                    <a:lnTo>
                      <a:pt x="243977" y="124954"/>
                    </a:lnTo>
                    <a:lnTo>
                      <a:pt x="243977" y="119019"/>
                    </a:lnTo>
                    <a:close/>
                    <a:moveTo>
                      <a:pt x="256161" y="119019"/>
                    </a:moveTo>
                    <a:lnTo>
                      <a:pt x="256161" y="124954"/>
                    </a:lnTo>
                    <a:lnTo>
                      <a:pt x="250225" y="124954"/>
                    </a:lnTo>
                    <a:lnTo>
                      <a:pt x="250225" y="119019"/>
                    </a:lnTo>
                    <a:close/>
                    <a:moveTo>
                      <a:pt x="262409" y="119019"/>
                    </a:moveTo>
                    <a:lnTo>
                      <a:pt x="262409" y="124954"/>
                    </a:lnTo>
                    <a:lnTo>
                      <a:pt x="256474" y="124954"/>
                    </a:lnTo>
                    <a:lnTo>
                      <a:pt x="256474" y="119019"/>
                    </a:lnTo>
                    <a:close/>
                    <a:moveTo>
                      <a:pt x="268656" y="119019"/>
                    </a:moveTo>
                    <a:lnTo>
                      <a:pt x="268656" y="124954"/>
                    </a:lnTo>
                    <a:lnTo>
                      <a:pt x="262721" y="124954"/>
                    </a:lnTo>
                    <a:lnTo>
                      <a:pt x="262721" y="119019"/>
                    </a:lnTo>
                    <a:close/>
                    <a:moveTo>
                      <a:pt x="274904" y="119019"/>
                    </a:moveTo>
                    <a:lnTo>
                      <a:pt x="274904" y="124954"/>
                    </a:lnTo>
                    <a:lnTo>
                      <a:pt x="268968" y="124954"/>
                    </a:lnTo>
                    <a:lnTo>
                      <a:pt x="268968" y="119019"/>
                    </a:lnTo>
                    <a:close/>
                    <a:moveTo>
                      <a:pt x="6251" y="125266"/>
                    </a:moveTo>
                    <a:lnTo>
                      <a:pt x="6251" y="131201"/>
                    </a:lnTo>
                    <a:lnTo>
                      <a:pt x="315" y="131201"/>
                    </a:lnTo>
                    <a:lnTo>
                      <a:pt x="315" y="125266"/>
                    </a:lnTo>
                    <a:close/>
                    <a:moveTo>
                      <a:pt x="12498" y="125266"/>
                    </a:moveTo>
                    <a:lnTo>
                      <a:pt x="12498" y="131201"/>
                    </a:lnTo>
                    <a:lnTo>
                      <a:pt x="6562" y="131201"/>
                    </a:lnTo>
                    <a:lnTo>
                      <a:pt x="6562" y="125266"/>
                    </a:lnTo>
                    <a:close/>
                    <a:moveTo>
                      <a:pt x="18745" y="125266"/>
                    </a:moveTo>
                    <a:lnTo>
                      <a:pt x="18745" y="131201"/>
                    </a:lnTo>
                    <a:lnTo>
                      <a:pt x="12810" y="131201"/>
                    </a:lnTo>
                    <a:lnTo>
                      <a:pt x="12810" y="125266"/>
                    </a:lnTo>
                    <a:close/>
                    <a:moveTo>
                      <a:pt x="24992" y="125266"/>
                    </a:moveTo>
                    <a:lnTo>
                      <a:pt x="24992" y="131201"/>
                    </a:lnTo>
                    <a:lnTo>
                      <a:pt x="19058" y="131201"/>
                    </a:lnTo>
                    <a:lnTo>
                      <a:pt x="19058" y="125266"/>
                    </a:lnTo>
                    <a:close/>
                    <a:moveTo>
                      <a:pt x="31242" y="125266"/>
                    </a:moveTo>
                    <a:lnTo>
                      <a:pt x="31242" y="131201"/>
                    </a:lnTo>
                    <a:lnTo>
                      <a:pt x="25305" y="131201"/>
                    </a:lnTo>
                    <a:lnTo>
                      <a:pt x="25305" y="125266"/>
                    </a:lnTo>
                    <a:close/>
                    <a:moveTo>
                      <a:pt x="37489" y="125266"/>
                    </a:moveTo>
                    <a:lnTo>
                      <a:pt x="37489" y="131201"/>
                    </a:lnTo>
                    <a:lnTo>
                      <a:pt x="31553" y="131201"/>
                    </a:lnTo>
                    <a:lnTo>
                      <a:pt x="31553" y="125266"/>
                    </a:lnTo>
                    <a:close/>
                    <a:moveTo>
                      <a:pt x="43737" y="125266"/>
                    </a:moveTo>
                    <a:lnTo>
                      <a:pt x="43737" y="131201"/>
                    </a:lnTo>
                    <a:lnTo>
                      <a:pt x="37802" y="131201"/>
                    </a:lnTo>
                    <a:lnTo>
                      <a:pt x="37802" y="125266"/>
                    </a:lnTo>
                    <a:close/>
                    <a:moveTo>
                      <a:pt x="49985" y="125266"/>
                    </a:moveTo>
                    <a:lnTo>
                      <a:pt x="49985" y="131201"/>
                    </a:lnTo>
                    <a:lnTo>
                      <a:pt x="44049" y="131201"/>
                    </a:lnTo>
                    <a:lnTo>
                      <a:pt x="44049" y="125266"/>
                    </a:lnTo>
                    <a:close/>
                    <a:moveTo>
                      <a:pt x="56232" y="125266"/>
                    </a:moveTo>
                    <a:lnTo>
                      <a:pt x="56232" y="131201"/>
                    </a:lnTo>
                    <a:lnTo>
                      <a:pt x="50296" y="131201"/>
                    </a:lnTo>
                    <a:lnTo>
                      <a:pt x="50296" y="125266"/>
                    </a:lnTo>
                    <a:close/>
                    <a:moveTo>
                      <a:pt x="62480" y="125266"/>
                    </a:moveTo>
                    <a:lnTo>
                      <a:pt x="62480" y="131201"/>
                    </a:lnTo>
                    <a:lnTo>
                      <a:pt x="56545" y="131201"/>
                    </a:lnTo>
                    <a:lnTo>
                      <a:pt x="56545" y="125266"/>
                    </a:lnTo>
                    <a:close/>
                    <a:moveTo>
                      <a:pt x="68727" y="125266"/>
                    </a:moveTo>
                    <a:lnTo>
                      <a:pt x="68727" y="131201"/>
                    </a:lnTo>
                    <a:lnTo>
                      <a:pt x="62792" y="131201"/>
                    </a:lnTo>
                    <a:lnTo>
                      <a:pt x="62792" y="125266"/>
                    </a:lnTo>
                    <a:close/>
                    <a:moveTo>
                      <a:pt x="74975" y="125266"/>
                    </a:moveTo>
                    <a:lnTo>
                      <a:pt x="74975" y="131201"/>
                    </a:lnTo>
                    <a:lnTo>
                      <a:pt x="69039" y="131201"/>
                    </a:lnTo>
                    <a:lnTo>
                      <a:pt x="69039" y="125266"/>
                    </a:lnTo>
                    <a:close/>
                    <a:moveTo>
                      <a:pt x="81223" y="125266"/>
                    </a:moveTo>
                    <a:lnTo>
                      <a:pt x="81223" y="131201"/>
                    </a:lnTo>
                    <a:lnTo>
                      <a:pt x="75286" y="131201"/>
                    </a:lnTo>
                    <a:lnTo>
                      <a:pt x="75286" y="125266"/>
                    </a:lnTo>
                    <a:close/>
                    <a:moveTo>
                      <a:pt x="87470" y="125266"/>
                    </a:moveTo>
                    <a:lnTo>
                      <a:pt x="87470" y="131201"/>
                    </a:lnTo>
                    <a:lnTo>
                      <a:pt x="81535" y="131201"/>
                    </a:lnTo>
                    <a:lnTo>
                      <a:pt x="81535" y="125266"/>
                    </a:lnTo>
                    <a:close/>
                    <a:moveTo>
                      <a:pt x="93718" y="125266"/>
                    </a:moveTo>
                    <a:lnTo>
                      <a:pt x="93718" y="131201"/>
                    </a:lnTo>
                    <a:lnTo>
                      <a:pt x="87784" y="131201"/>
                    </a:lnTo>
                    <a:lnTo>
                      <a:pt x="87784" y="125266"/>
                    </a:lnTo>
                    <a:close/>
                    <a:moveTo>
                      <a:pt x="99967" y="125266"/>
                    </a:moveTo>
                    <a:lnTo>
                      <a:pt x="99967" y="131201"/>
                    </a:lnTo>
                    <a:lnTo>
                      <a:pt x="94031" y="131201"/>
                    </a:lnTo>
                    <a:lnTo>
                      <a:pt x="94031" y="125266"/>
                    </a:lnTo>
                    <a:close/>
                    <a:moveTo>
                      <a:pt x="106214" y="125266"/>
                    </a:moveTo>
                    <a:lnTo>
                      <a:pt x="106214" y="131201"/>
                    </a:lnTo>
                    <a:lnTo>
                      <a:pt x="100278" y="131201"/>
                    </a:lnTo>
                    <a:lnTo>
                      <a:pt x="100278" y="125266"/>
                    </a:lnTo>
                    <a:close/>
                    <a:moveTo>
                      <a:pt x="112461" y="125266"/>
                    </a:moveTo>
                    <a:lnTo>
                      <a:pt x="112461" y="131201"/>
                    </a:lnTo>
                    <a:lnTo>
                      <a:pt x="106527" y="131201"/>
                    </a:lnTo>
                    <a:lnTo>
                      <a:pt x="106527" y="125266"/>
                    </a:lnTo>
                    <a:close/>
                    <a:moveTo>
                      <a:pt x="118710" y="125266"/>
                    </a:moveTo>
                    <a:lnTo>
                      <a:pt x="118710" y="131201"/>
                    </a:lnTo>
                    <a:lnTo>
                      <a:pt x="112774" y="131201"/>
                    </a:lnTo>
                    <a:lnTo>
                      <a:pt x="112774" y="125266"/>
                    </a:lnTo>
                    <a:close/>
                    <a:moveTo>
                      <a:pt x="124957" y="125266"/>
                    </a:moveTo>
                    <a:lnTo>
                      <a:pt x="124957" y="131201"/>
                    </a:lnTo>
                    <a:lnTo>
                      <a:pt x="119021" y="131201"/>
                    </a:lnTo>
                    <a:lnTo>
                      <a:pt x="119021" y="125266"/>
                    </a:lnTo>
                    <a:close/>
                    <a:moveTo>
                      <a:pt x="131204" y="125266"/>
                    </a:moveTo>
                    <a:lnTo>
                      <a:pt x="131204" y="131201"/>
                    </a:lnTo>
                    <a:lnTo>
                      <a:pt x="125270" y="131201"/>
                    </a:lnTo>
                    <a:lnTo>
                      <a:pt x="125270" y="125266"/>
                    </a:lnTo>
                    <a:close/>
                    <a:moveTo>
                      <a:pt x="137451" y="125266"/>
                    </a:moveTo>
                    <a:lnTo>
                      <a:pt x="137451" y="131201"/>
                    </a:lnTo>
                    <a:lnTo>
                      <a:pt x="131517" y="131201"/>
                    </a:lnTo>
                    <a:lnTo>
                      <a:pt x="131517" y="125266"/>
                    </a:lnTo>
                    <a:close/>
                    <a:moveTo>
                      <a:pt x="143702" y="125266"/>
                    </a:moveTo>
                    <a:lnTo>
                      <a:pt x="143702" y="131201"/>
                    </a:lnTo>
                    <a:lnTo>
                      <a:pt x="137766" y="131201"/>
                    </a:lnTo>
                    <a:lnTo>
                      <a:pt x="137766" y="125266"/>
                    </a:lnTo>
                    <a:close/>
                    <a:moveTo>
                      <a:pt x="149949" y="125266"/>
                    </a:moveTo>
                    <a:lnTo>
                      <a:pt x="149949" y="131201"/>
                    </a:lnTo>
                    <a:lnTo>
                      <a:pt x="144015" y="131201"/>
                    </a:lnTo>
                    <a:lnTo>
                      <a:pt x="144015" y="125266"/>
                    </a:lnTo>
                    <a:close/>
                    <a:moveTo>
                      <a:pt x="156196" y="125266"/>
                    </a:moveTo>
                    <a:lnTo>
                      <a:pt x="156196" y="131201"/>
                    </a:lnTo>
                    <a:lnTo>
                      <a:pt x="150262" y="131201"/>
                    </a:lnTo>
                    <a:lnTo>
                      <a:pt x="150262" y="125266"/>
                    </a:lnTo>
                    <a:close/>
                    <a:moveTo>
                      <a:pt x="162445" y="125266"/>
                    </a:moveTo>
                    <a:lnTo>
                      <a:pt x="162445" y="131201"/>
                    </a:lnTo>
                    <a:lnTo>
                      <a:pt x="156509" y="131201"/>
                    </a:lnTo>
                    <a:lnTo>
                      <a:pt x="156509" y="125266"/>
                    </a:lnTo>
                    <a:close/>
                    <a:moveTo>
                      <a:pt x="168692" y="125266"/>
                    </a:moveTo>
                    <a:lnTo>
                      <a:pt x="168692" y="131201"/>
                    </a:lnTo>
                    <a:lnTo>
                      <a:pt x="162756" y="131201"/>
                    </a:lnTo>
                    <a:lnTo>
                      <a:pt x="162756" y="125266"/>
                    </a:lnTo>
                    <a:close/>
                    <a:moveTo>
                      <a:pt x="174939" y="125266"/>
                    </a:moveTo>
                    <a:lnTo>
                      <a:pt x="174939" y="131201"/>
                    </a:lnTo>
                    <a:lnTo>
                      <a:pt x="169005" y="131201"/>
                    </a:lnTo>
                    <a:lnTo>
                      <a:pt x="169005" y="125266"/>
                    </a:lnTo>
                    <a:close/>
                    <a:moveTo>
                      <a:pt x="181186" y="125266"/>
                    </a:moveTo>
                    <a:lnTo>
                      <a:pt x="181186" y="131201"/>
                    </a:lnTo>
                    <a:lnTo>
                      <a:pt x="175252" y="131201"/>
                    </a:lnTo>
                    <a:lnTo>
                      <a:pt x="175252" y="125266"/>
                    </a:lnTo>
                    <a:close/>
                    <a:moveTo>
                      <a:pt x="187435" y="125266"/>
                    </a:moveTo>
                    <a:lnTo>
                      <a:pt x="187435" y="131201"/>
                    </a:lnTo>
                    <a:lnTo>
                      <a:pt x="181499" y="131201"/>
                    </a:lnTo>
                    <a:lnTo>
                      <a:pt x="181499" y="125266"/>
                    </a:lnTo>
                    <a:close/>
                    <a:moveTo>
                      <a:pt x="193682" y="125266"/>
                    </a:moveTo>
                    <a:lnTo>
                      <a:pt x="193682" y="131201"/>
                    </a:lnTo>
                    <a:lnTo>
                      <a:pt x="187746" y="131201"/>
                    </a:lnTo>
                    <a:lnTo>
                      <a:pt x="187746" y="125266"/>
                    </a:lnTo>
                    <a:close/>
                    <a:moveTo>
                      <a:pt x="199931" y="125266"/>
                    </a:moveTo>
                    <a:lnTo>
                      <a:pt x="199931" y="131201"/>
                    </a:lnTo>
                    <a:lnTo>
                      <a:pt x="193996" y="131201"/>
                    </a:lnTo>
                    <a:lnTo>
                      <a:pt x="193996" y="125266"/>
                    </a:lnTo>
                    <a:close/>
                    <a:moveTo>
                      <a:pt x="206180" y="125266"/>
                    </a:moveTo>
                    <a:lnTo>
                      <a:pt x="206180" y="131201"/>
                    </a:lnTo>
                    <a:lnTo>
                      <a:pt x="200244" y="131201"/>
                    </a:lnTo>
                    <a:lnTo>
                      <a:pt x="200244" y="125266"/>
                    </a:lnTo>
                    <a:close/>
                    <a:moveTo>
                      <a:pt x="212427" y="125266"/>
                    </a:moveTo>
                    <a:lnTo>
                      <a:pt x="212427" y="131201"/>
                    </a:lnTo>
                    <a:lnTo>
                      <a:pt x="206491" y="131201"/>
                    </a:lnTo>
                    <a:lnTo>
                      <a:pt x="206491" y="125266"/>
                    </a:lnTo>
                    <a:close/>
                    <a:moveTo>
                      <a:pt x="218674" y="125266"/>
                    </a:moveTo>
                    <a:lnTo>
                      <a:pt x="218674" y="131201"/>
                    </a:lnTo>
                    <a:lnTo>
                      <a:pt x="212739" y="131201"/>
                    </a:lnTo>
                    <a:lnTo>
                      <a:pt x="212739" y="125266"/>
                    </a:lnTo>
                    <a:close/>
                    <a:moveTo>
                      <a:pt x="224921" y="125266"/>
                    </a:moveTo>
                    <a:lnTo>
                      <a:pt x="224921" y="131201"/>
                    </a:lnTo>
                    <a:lnTo>
                      <a:pt x="218987" y="131201"/>
                    </a:lnTo>
                    <a:lnTo>
                      <a:pt x="218987" y="125266"/>
                    </a:lnTo>
                    <a:close/>
                    <a:moveTo>
                      <a:pt x="231170" y="125266"/>
                    </a:moveTo>
                    <a:lnTo>
                      <a:pt x="231170" y="131201"/>
                    </a:lnTo>
                    <a:lnTo>
                      <a:pt x="225234" y="131201"/>
                    </a:lnTo>
                    <a:lnTo>
                      <a:pt x="225234" y="125266"/>
                    </a:lnTo>
                    <a:close/>
                    <a:moveTo>
                      <a:pt x="237417" y="125266"/>
                    </a:moveTo>
                    <a:lnTo>
                      <a:pt x="237417" y="131201"/>
                    </a:lnTo>
                    <a:lnTo>
                      <a:pt x="231481" y="131201"/>
                    </a:lnTo>
                    <a:lnTo>
                      <a:pt x="231481" y="125266"/>
                    </a:lnTo>
                    <a:close/>
                    <a:moveTo>
                      <a:pt x="243664" y="125266"/>
                    </a:moveTo>
                    <a:lnTo>
                      <a:pt x="243664" y="131201"/>
                    </a:lnTo>
                    <a:lnTo>
                      <a:pt x="237729" y="131201"/>
                    </a:lnTo>
                    <a:lnTo>
                      <a:pt x="237729" y="125266"/>
                    </a:lnTo>
                    <a:close/>
                    <a:moveTo>
                      <a:pt x="249911" y="125266"/>
                    </a:moveTo>
                    <a:lnTo>
                      <a:pt x="249911" y="131201"/>
                    </a:lnTo>
                    <a:lnTo>
                      <a:pt x="243977" y="131201"/>
                    </a:lnTo>
                    <a:lnTo>
                      <a:pt x="243977" y="125266"/>
                    </a:lnTo>
                    <a:close/>
                    <a:moveTo>
                      <a:pt x="256161" y="125266"/>
                    </a:moveTo>
                    <a:lnTo>
                      <a:pt x="256161" y="131201"/>
                    </a:lnTo>
                    <a:lnTo>
                      <a:pt x="250225" y="131201"/>
                    </a:lnTo>
                    <a:lnTo>
                      <a:pt x="250225" y="125266"/>
                    </a:lnTo>
                    <a:close/>
                    <a:moveTo>
                      <a:pt x="262409" y="125266"/>
                    </a:moveTo>
                    <a:lnTo>
                      <a:pt x="262409" y="131201"/>
                    </a:lnTo>
                    <a:lnTo>
                      <a:pt x="256474" y="131201"/>
                    </a:lnTo>
                    <a:lnTo>
                      <a:pt x="256474" y="125266"/>
                    </a:lnTo>
                    <a:close/>
                    <a:moveTo>
                      <a:pt x="268656" y="125266"/>
                    </a:moveTo>
                    <a:lnTo>
                      <a:pt x="268656" y="131201"/>
                    </a:lnTo>
                    <a:lnTo>
                      <a:pt x="262721" y="131201"/>
                    </a:lnTo>
                    <a:lnTo>
                      <a:pt x="262721" y="125266"/>
                    </a:lnTo>
                    <a:close/>
                    <a:moveTo>
                      <a:pt x="274904" y="125266"/>
                    </a:moveTo>
                    <a:lnTo>
                      <a:pt x="274904" y="131201"/>
                    </a:lnTo>
                    <a:lnTo>
                      <a:pt x="268968" y="131201"/>
                    </a:lnTo>
                    <a:lnTo>
                      <a:pt x="268968" y="125266"/>
                    </a:lnTo>
                    <a:close/>
                    <a:moveTo>
                      <a:pt x="6251" y="131513"/>
                    </a:moveTo>
                    <a:lnTo>
                      <a:pt x="6251" y="137449"/>
                    </a:lnTo>
                    <a:lnTo>
                      <a:pt x="315" y="137449"/>
                    </a:lnTo>
                    <a:lnTo>
                      <a:pt x="315" y="131513"/>
                    </a:lnTo>
                    <a:close/>
                    <a:moveTo>
                      <a:pt x="12498" y="131513"/>
                    </a:moveTo>
                    <a:lnTo>
                      <a:pt x="12498" y="137449"/>
                    </a:lnTo>
                    <a:lnTo>
                      <a:pt x="6562" y="137449"/>
                    </a:lnTo>
                    <a:lnTo>
                      <a:pt x="6562" y="131513"/>
                    </a:lnTo>
                    <a:close/>
                    <a:moveTo>
                      <a:pt x="18745" y="131513"/>
                    </a:moveTo>
                    <a:lnTo>
                      <a:pt x="18745" y="137449"/>
                    </a:lnTo>
                    <a:lnTo>
                      <a:pt x="12810" y="137449"/>
                    </a:lnTo>
                    <a:lnTo>
                      <a:pt x="12810" y="131513"/>
                    </a:lnTo>
                    <a:close/>
                    <a:moveTo>
                      <a:pt x="24992" y="131513"/>
                    </a:moveTo>
                    <a:lnTo>
                      <a:pt x="24992" y="137449"/>
                    </a:lnTo>
                    <a:lnTo>
                      <a:pt x="19058" y="137449"/>
                    </a:lnTo>
                    <a:lnTo>
                      <a:pt x="19058" y="131513"/>
                    </a:lnTo>
                    <a:close/>
                    <a:moveTo>
                      <a:pt x="31241" y="131513"/>
                    </a:moveTo>
                    <a:lnTo>
                      <a:pt x="31241" y="137449"/>
                    </a:lnTo>
                    <a:lnTo>
                      <a:pt x="25305" y="137449"/>
                    </a:lnTo>
                    <a:lnTo>
                      <a:pt x="25305" y="131513"/>
                    </a:lnTo>
                    <a:close/>
                    <a:moveTo>
                      <a:pt x="37489" y="131513"/>
                    </a:moveTo>
                    <a:lnTo>
                      <a:pt x="37489" y="137449"/>
                    </a:lnTo>
                    <a:lnTo>
                      <a:pt x="31553" y="137449"/>
                    </a:lnTo>
                    <a:lnTo>
                      <a:pt x="31553" y="131513"/>
                    </a:lnTo>
                    <a:close/>
                    <a:moveTo>
                      <a:pt x="43737" y="131513"/>
                    </a:moveTo>
                    <a:lnTo>
                      <a:pt x="43737" y="137449"/>
                    </a:lnTo>
                    <a:lnTo>
                      <a:pt x="37802" y="137449"/>
                    </a:lnTo>
                    <a:lnTo>
                      <a:pt x="37802" y="131513"/>
                    </a:lnTo>
                    <a:close/>
                    <a:moveTo>
                      <a:pt x="49985" y="131513"/>
                    </a:moveTo>
                    <a:lnTo>
                      <a:pt x="49985" y="137449"/>
                    </a:lnTo>
                    <a:lnTo>
                      <a:pt x="44049" y="137449"/>
                    </a:lnTo>
                    <a:lnTo>
                      <a:pt x="44049" y="131513"/>
                    </a:lnTo>
                    <a:close/>
                    <a:moveTo>
                      <a:pt x="56232" y="131513"/>
                    </a:moveTo>
                    <a:lnTo>
                      <a:pt x="56232" y="137449"/>
                    </a:lnTo>
                    <a:lnTo>
                      <a:pt x="50296" y="137449"/>
                    </a:lnTo>
                    <a:lnTo>
                      <a:pt x="50296" y="131513"/>
                    </a:lnTo>
                    <a:close/>
                    <a:moveTo>
                      <a:pt x="62480" y="131513"/>
                    </a:moveTo>
                    <a:lnTo>
                      <a:pt x="62480" y="137449"/>
                    </a:lnTo>
                    <a:lnTo>
                      <a:pt x="56545" y="137449"/>
                    </a:lnTo>
                    <a:lnTo>
                      <a:pt x="56545" y="131513"/>
                    </a:lnTo>
                    <a:close/>
                    <a:moveTo>
                      <a:pt x="68727" y="131513"/>
                    </a:moveTo>
                    <a:lnTo>
                      <a:pt x="68727" y="137449"/>
                    </a:lnTo>
                    <a:lnTo>
                      <a:pt x="62792" y="137449"/>
                    </a:lnTo>
                    <a:lnTo>
                      <a:pt x="62792" y="131513"/>
                    </a:lnTo>
                    <a:close/>
                    <a:moveTo>
                      <a:pt x="74975" y="131513"/>
                    </a:moveTo>
                    <a:lnTo>
                      <a:pt x="74975" y="137449"/>
                    </a:lnTo>
                    <a:lnTo>
                      <a:pt x="69039" y="137449"/>
                    </a:lnTo>
                    <a:lnTo>
                      <a:pt x="69039" y="131513"/>
                    </a:lnTo>
                    <a:close/>
                    <a:moveTo>
                      <a:pt x="81223" y="131513"/>
                    </a:moveTo>
                    <a:lnTo>
                      <a:pt x="81223" y="137449"/>
                    </a:lnTo>
                    <a:lnTo>
                      <a:pt x="75286" y="137449"/>
                    </a:lnTo>
                    <a:lnTo>
                      <a:pt x="75286" y="131513"/>
                    </a:lnTo>
                    <a:close/>
                    <a:moveTo>
                      <a:pt x="87470" y="131513"/>
                    </a:moveTo>
                    <a:lnTo>
                      <a:pt x="87470" y="137449"/>
                    </a:lnTo>
                    <a:lnTo>
                      <a:pt x="81535" y="137449"/>
                    </a:lnTo>
                    <a:lnTo>
                      <a:pt x="81535" y="131513"/>
                    </a:lnTo>
                    <a:close/>
                    <a:moveTo>
                      <a:pt x="93718" y="131513"/>
                    </a:moveTo>
                    <a:lnTo>
                      <a:pt x="93718" y="137449"/>
                    </a:lnTo>
                    <a:lnTo>
                      <a:pt x="87784" y="137449"/>
                    </a:lnTo>
                    <a:lnTo>
                      <a:pt x="87784" y="131513"/>
                    </a:lnTo>
                    <a:close/>
                    <a:moveTo>
                      <a:pt x="99967" y="131513"/>
                    </a:moveTo>
                    <a:lnTo>
                      <a:pt x="99967" y="137449"/>
                    </a:lnTo>
                    <a:lnTo>
                      <a:pt x="94031" y="137449"/>
                    </a:lnTo>
                    <a:lnTo>
                      <a:pt x="94031" y="131513"/>
                    </a:lnTo>
                    <a:close/>
                    <a:moveTo>
                      <a:pt x="106214" y="131513"/>
                    </a:moveTo>
                    <a:lnTo>
                      <a:pt x="106214" y="137449"/>
                    </a:lnTo>
                    <a:lnTo>
                      <a:pt x="100278" y="137449"/>
                    </a:lnTo>
                    <a:lnTo>
                      <a:pt x="100278" y="131513"/>
                    </a:lnTo>
                    <a:close/>
                    <a:moveTo>
                      <a:pt x="112461" y="131513"/>
                    </a:moveTo>
                    <a:lnTo>
                      <a:pt x="112461" y="137449"/>
                    </a:lnTo>
                    <a:lnTo>
                      <a:pt x="106527" y="137449"/>
                    </a:lnTo>
                    <a:lnTo>
                      <a:pt x="106527" y="131513"/>
                    </a:lnTo>
                    <a:close/>
                    <a:moveTo>
                      <a:pt x="118710" y="131513"/>
                    </a:moveTo>
                    <a:lnTo>
                      <a:pt x="118710" y="137449"/>
                    </a:lnTo>
                    <a:lnTo>
                      <a:pt x="112774" y="137449"/>
                    </a:lnTo>
                    <a:lnTo>
                      <a:pt x="112774" y="131513"/>
                    </a:lnTo>
                    <a:close/>
                    <a:moveTo>
                      <a:pt x="124957" y="131513"/>
                    </a:moveTo>
                    <a:lnTo>
                      <a:pt x="124957" y="137449"/>
                    </a:lnTo>
                    <a:lnTo>
                      <a:pt x="119021" y="137449"/>
                    </a:lnTo>
                    <a:lnTo>
                      <a:pt x="119021" y="131513"/>
                    </a:lnTo>
                    <a:close/>
                    <a:moveTo>
                      <a:pt x="131204" y="131513"/>
                    </a:moveTo>
                    <a:lnTo>
                      <a:pt x="131204" y="137449"/>
                    </a:lnTo>
                    <a:lnTo>
                      <a:pt x="125270" y="137449"/>
                    </a:lnTo>
                    <a:lnTo>
                      <a:pt x="125270" y="131513"/>
                    </a:lnTo>
                    <a:close/>
                    <a:moveTo>
                      <a:pt x="137451" y="131513"/>
                    </a:moveTo>
                    <a:lnTo>
                      <a:pt x="137451" y="137449"/>
                    </a:lnTo>
                    <a:lnTo>
                      <a:pt x="131517" y="137449"/>
                    </a:lnTo>
                    <a:lnTo>
                      <a:pt x="131517" y="131513"/>
                    </a:lnTo>
                    <a:close/>
                    <a:moveTo>
                      <a:pt x="143702" y="131513"/>
                    </a:moveTo>
                    <a:lnTo>
                      <a:pt x="143702" y="137449"/>
                    </a:lnTo>
                    <a:lnTo>
                      <a:pt x="137766" y="137449"/>
                    </a:lnTo>
                    <a:lnTo>
                      <a:pt x="137766" y="131513"/>
                    </a:lnTo>
                    <a:close/>
                    <a:moveTo>
                      <a:pt x="149949" y="131513"/>
                    </a:moveTo>
                    <a:lnTo>
                      <a:pt x="149949" y="137449"/>
                    </a:lnTo>
                    <a:lnTo>
                      <a:pt x="144015" y="137449"/>
                    </a:lnTo>
                    <a:lnTo>
                      <a:pt x="144015" y="131513"/>
                    </a:lnTo>
                    <a:close/>
                    <a:moveTo>
                      <a:pt x="156196" y="131513"/>
                    </a:moveTo>
                    <a:lnTo>
                      <a:pt x="156196" y="137449"/>
                    </a:lnTo>
                    <a:lnTo>
                      <a:pt x="150262" y="137449"/>
                    </a:lnTo>
                    <a:lnTo>
                      <a:pt x="150262" y="131513"/>
                    </a:lnTo>
                    <a:close/>
                    <a:moveTo>
                      <a:pt x="162445" y="131513"/>
                    </a:moveTo>
                    <a:lnTo>
                      <a:pt x="162445" y="137449"/>
                    </a:lnTo>
                    <a:lnTo>
                      <a:pt x="156509" y="137449"/>
                    </a:lnTo>
                    <a:lnTo>
                      <a:pt x="156509" y="131513"/>
                    </a:lnTo>
                    <a:close/>
                    <a:moveTo>
                      <a:pt x="168692" y="131513"/>
                    </a:moveTo>
                    <a:lnTo>
                      <a:pt x="168692" y="137449"/>
                    </a:lnTo>
                    <a:lnTo>
                      <a:pt x="162756" y="137449"/>
                    </a:lnTo>
                    <a:lnTo>
                      <a:pt x="162756" y="131513"/>
                    </a:lnTo>
                    <a:close/>
                    <a:moveTo>
                      <a:pt x="174939" y="131513"/>
                    </a:moveTo>
                    <a:lnTo>
                      <a:pt x="174939" y="137449"/>
                    </a:lnTo>
                    <a:lnTo>
                      <a:pt x="169005" y="137449"/>
                    </a:lnTo>
                    <a:lnTo>
                      <a:pt x="169005" y="131513"/>
                    </a:lnTo>
                    <a:close/>
                    <a:moveTo>
                      <a:pt x="181186" y="131513"/>
                    </a:moveTo>
                    <a:lnTo>
                      <a:pt x="181186" y="137449"/>
                    </a:lnTo>
                    <a:lnTo>
                      <a:pt x="175252" y="137449"/>
                    </a:lnTo>
                    <a:lnTo>
                      <a:pt x="175252" y="131513"/>
                    </a:lnTo>
                    <a:close/>
                    <a:moveTo>
                      <a:pt x="187433" y="131513"/>
                    </a:moveTo>
                    <a:lnTo>
                      <a:pt x="187433" y="137449"/>
                    </a:lnTo>
                    <a:lnTo>
                      <a:pt x="181499" y="137449"/>
                    </a:lnTo>
                    <a:lnTo>
                      <a:pt x="181499" y="131513"/>
                    </a:lnTo>
                    <a:close/>
                    <a:moveTo>
                      <a:pt x="193682" y="131513"/>
                    </a:moveTo>
                    <a:lnTo>
                      <a:pt x="193682" y="137449"/>
                    </a:lnTo>
                    <a:lnTo>
                      <a:pt x="187746" y="137449"/>
                    </a:lnTo>
                    <a:lnTo>
                      <a:pt x="187746" y="131513"/>
                    </a:lnTo>
                    <a:close/>
                    <a:moveTo>
                      <a:pt x="199931" y="131513"/>
                    </a:moveTo>
                    <a:lnTo>
                      <a:pt x="199931" y="137449"/>
                    </a:lnTo>
                    <a:lnTo>
                      <a:pt x="193996" y="137449"/>
                    </a:lnTo>
                    <a:lnTo>
                      <a:pt x="193996" y="131513"/>
                    </a:lnTo>
                    <a:close/>
                    <a:moveTo>
                      <a:pt x="206180" y="131513"/>
                    </a:moveTo>
                    <a:lnTo>
                      <a:pt x="206180" y="137449"/>
                    </a:lnTo>
                    <a:lnTo>
                      <a:pt x="200244" y="137449"/>
                    </a:lnTo>
                    <a:lnTo>
                      <a:pt x="200244" y="131513"/>
                    </a:lnTo>
                    <a:close/>
                    <a:moveTo>
                      <a:pt x="212427" y="131513"/>
                    </a:moveTo>
                    <a:lnTo>
                      <a:pt x="212427" y="137449"/>
                    </a:lnTo>
                    <a:lnTo>
                      <a:pt x="206491" y="137449"/>
                    </a:lnTo>
                    <a:lnTo>
                      <a:pt x="206491" y="131513"/>
                    </a:lnTo>
                    <a:close/>
                    <a:moveTo>
                      <a:pt x="218674" y="131513"/>
                    </a:moveTo>
                    <a:lnTo>
                      <a:pt x="218674" y="137449"/>
                    </a:lnTo>
                    <a:lnTo>
                      <a:pt x="212739" y="137449"/>
                    </a:lnTo>
                    <a:lnTo>
                      <a:pt x="212739" y="131513"/>
                    </a:lnTo>
                    <a:close/>
                    <a:moveTo>
                      <a:pt x="224921" y="131513"/>
                    </a:moveTo>
                    <a:lnTo>
                      <a:pt x="224921" y="137449"/>
                    </a:lnTo>
                    <a:lnTo>
                      <a:pt x="218987" y="137449"/>
                    </a:lnTo>
                    <a:lnTo>
                      <a:pt x="218987" y="131513"/>
                    </a:lnTo>
                    <a:close/>
                    <a:moveTo>
                      <a:pt x="231170" y="131513"/>
                    </a:moveTo>
                    <a:lnTo>
                      <a:pt x="231170" y="137449"/>
                    </a:lnTo>
                    <a:lnTo>
                      <a:pt x="225234" y="137449"/>
                    </a:lnTo>
                    <a:lnTo>
                      <a:pt x="225234" y="131513"/>
                    </a:lnTo>
                    <a:close/>
                    <a:moveTo>
                      <a:pt x="237417" y="131513"/>
                    </a:moveTo>
                    <a:lnTo>
                      <a:pt x="237417" y="137449"/>
                    </a:lnTo>
                    <a:lnTo>
                      <a:pt x="231481" y="137449"/>
                    </a:lnTo>
                    <a:lnTo>
                      <a:pt x="231481" y="131513"/>
                    </a:lnTo>
                    <a:close/>
                    <a:moveTo>
                      <a:pt x="243664" y="131513"/>
                    </a:moveTo>
                    <a:lnTo>
                      <a:pt x="243664" y="137449"/>
                    </a:lnTo>
                    <a:lnTo>
                      <a:pt x="237729" y="137449"/>
                    </a:lnTo>
                    <a:lnTo>
                      <a:pt x="237729" y="131513"/>
                    </a:lnTo>
                    <a:close/>
                    <a:moveTo>
                      <a:pt x="249911" y="131513"/>
                    </a:moveTo>
                    <a:lnTo>
                      <a:pt x="249911" y="137449"/>
                    </a:lnTo>
                    <a:lnTo>
                      <a:pt x="243977" y="137449"/>
                    </a:lnTo>
                    <a:lnTo>
                      <a:pt x="243977" y="131513"/>
                    </a:lnTo>
                    <a:close/>
                    <a:moveTo>
                      <a:pt x="256161" y="131513"/>
                    </a:moveTo>
                    <a:lnTo>
                      <a:pt x="256161" y="137449"/>
                    </a:lnTo>
                    <a:lnTo>
                      <a:pt x="250225" y="137449"/>
                    </a:lnTo>
                    <a:lnTo>
                      <a:pt x="250225" y="131513"/>
                    </a:lnTo>
                    <a:close/>
                    <a:moveTo>
                      <a:pt x="262409" y="131513"/>
                    </a:moveTo>
                    <a:lnTo>
                      <a:pt x="262409" y="137449"/>
                    </a:lnTo>
                    <a:lnTo>
                      <a:pt x="256474" y="137449"/>
                    </a:lnTo>
                    <a:lnTo>
                      <a:pt x="256474" y="131513"/>
                    </a:lnTo>
                    <a:close/>
                    <a:moveTo>
                      <a:pt x="268656" y="131513"/>
                    </a:moveTo>
                    <a:lnTo>
                      <a:pt x="268656" y="137449"/>
                    </a:lnTo>
                    <a:lnTo>
                      <a:pt x="262721" y="137449"/>
                    </a:lnTo>
                    <a:lnTo>
                      <a:pt x="262721" y="131513"/>
                    </a:lnTo>
                    <a:close/>
                    <a:moveTo>
                      <a:pt x="274904" y="131513"/>
                    </a:moveTo>
                    <a:lnTo>
                      <a:pt x="274904" y="137449"/>
                    </a:lnTo>
                    <a:lnTo>
                      <a:pt x="268968" y="137449"/>
                    </a:lnTo>
                    <a:lnTo>
                      <a:pt x="268968" y="131513"/>
                    </a:lnTo>
                    <a:close/>
                    <a:moveTo>
                      <a:pt x="6251" y="137760"/>
                    </a:moveTo>
                    <a:lnTo>
                      <a:pt x="6251" y="143697"/>
                    </a:lnTo>
                    <a:lnTo>
                      <a:pt x="315" y="143697"/>
                    </a:lnTo>
                    <a:lnTo>
                      <a:pt x="315" y="137760"/>
                    </a:lnTo>
                    <a:close/>
                    <a:moveTo>
                      <a:pt x="12498" y="137760"/>
                    </a:moveTo>
                    <a:lnTo>
                      <a:pt x="12498" y="143697"/>
                    </a:lnTo>
                    <a:lnTo>
                      <a:pt x="6562" y="143697"/>
                    </a:lnTo>
                    <a:lnTo>
                      <a:pt x="6562" y="137760"/>
                    </a:lnTo>
                    <a:close/>
                    <a:moveTo>
                      <a:pt x="18745" y="137760"/>
                    </a:moveTo>
                    <a:lnTo>
                      <a:pt x="18745" y="143697"/>
                    </a:lnTo>
                    <a:lnTo>
                      <a:pt x="12810" y="143697"/>
                    </a:lnTo>
                    <a:lnTo>
                      <a:pt x="12810" y="137760"/>
                    </a:lnTo>
                    <a:close/>
                    <a:moveTo>
                      <a:pt x="24992" y="137760"/>
                    </a:moveTo>
                    <a:lnTo>
                      <a:pt x="24992" y="143697"/>
                    </a:lnTo>
                    <a:lnTo>
                      <a:pt x="19058" y="143697"/>
                    </a:lnTo>
                    <a:lnTo>
                      <a:pt x="19058" y="137760"/>
                    </a:lnTo>
                    <a:close/>
                    <a:moveTo>
                      <a:pt x="31241" y="137760"/>
                    </a:moveTo>
                    <a:lnTo>
                      <a:pt x="31241" y="143697"/>
                    </a:lnTo>
                    <a:lnTo>
                      <a:pt x="25305" y="143697"/>
                    </a:lnTo>
                    <a:lnTo>
                      <a:pt x="25305" y="137760"/>
                    </a:lnTo>
                    <a:close/>
                    <a:moveTo>
                      <a:pt x="37489" y="137760"/>
                    </a:moveTo>
                    <a:lnTo>
                      <a:pt x="37489" y="143697"/>
                    </a:lnTo>
                    <a:lnTo>
                      <a:pt x="31553" y="143697"/>
                    </a:lnTo>
                    <a:lnTo>
                      <a:pt x="31553" y="137760"/>
                    </a:lnTo>
                    <a:close/>
                    <a:moveTo>
                      <a:pt x="43737" y="137760"/>
                    </a:moveTo>
                    <a:lnTo>
                      <a:pt x="43737" y="143697"/>
                    </a:lnTo>
                    <a:lnTo>
                      <a:pt x="37802" y="143697"/>
                    </a:lnTo>
                    <a:lnTo>
                      <a:pt x="37802" y="137760"/>
                    </a:lnTo>
                    <a:close/>
                    <a:moveTo>
                      <a:pt x="49985" y="137760"/>
                    </a:moveTo>
                    <a:lnTo>
                      <a:pt x="49985" y="143697"/>
                    </a:lnTo>
                    <a:lnTo>
                      <a:pt x="44049" y="143697"/>
                    </a:lnTo>
                    <a:lnTo>
                      <a:pt x="44049" y="137760"/>
                    </a:lnTo>
                    <a:close/>
                    <a:moveTo>
                      <a:pt x="56232" y="137760"/>
                    </a:moveTo>
                    <a:lnTo>
                      <a:pt x="56232" y="143697"/>
                    </a:lnTo>
                    <a:lnTo>
                      <a:pt x="50296" y="143697"/>
                    </a:lnTo>
                    <a:lnTo>
                      <a:pt x="50296" y="137760"/>
                    </a:lnTo>
                    <a:close/>
                    <a:moveTo>
                      <a:pt x="62480" y="137760"/>
                    </a:moveTo>
                    <a:lnTo>
                      <a:pt x="62480" y="143697"/>
                    </a:lnTo>
                    <a:lnTo>
                      <a:pt x="56545" y="143697"/>
                    </a:lnTo>
                    <a:lnTo>
                      <a:pt x="56545" y="137760"/>
                    </a:lnTo>
                    <a:close/>
                    <a:moveTo>
                      <a:pt x="68727" y="137760"/>
                    </a:moveTo>
                    <a:lnTo>
                      <a:pt x="68727" y="143697"/>
                    </a:lnTo>
                    <a:lnTo>
                      <a:pt x="62792" y="143697"/>
                    </a:lnTo>
                    <a:lnTo>
                      <a:pt x="62792" y="137760"/>
                    </a:lnTo>
                    <a:close/>
                    <a:moveTo>
                      <a:pt x="74975" y="137760"/>
                    </a:moveTo>
                    <a:lnTo>
                      <a:pt x="74975" y="143697"/>
                    </a:lnTo>
                    <a:lnTo>
                      <a:pt x="69039" y="143697"/>
                    </a:lnTo>
                    <a:lnTo>
                      <a:pt x="69039" y="137760"/>
                    </a:lnTo>
                    <a:close/>
                    <a:moveTo>
                      <a:pt x="81223" y="137760"/>
                    </a:moveTo>
                    <a:lnTo>
                      <a:pt x="81223" y="143697"/>
                    </a:lnTo>
                    <a:lnTo>
                      <a:pt x="75286" y="143697"/>
                    </a:lnTo>
                    <a:lnTo>
                      <a:pt x="75286" y="137760"/>
                    </a:lnTo>
                    <a:close/>
                    <a:moveTo>
                      <a:pt x="87470" y="137760"/>
                    </a:moveTo>
                    <a:lnTo>
                      <a:pt x="87470" y="143697"/>
                    </a:lnTo>
                    <a:lnTo>
                      <a:pt x="81535" y="143697"/>
                    </a:lnTo>
                    <a:lnTo>
                      <a:pt x="81535" y="137760"/>
                    </a:lnTo>
                    <a:close/>
                    <a:moveTo>
                      <a:pt x="93718" y="137760"/>
                    </a:moveTo>
                    <a:lnTo>
                      <a:pt x="93718" y="143697"/>
                    </a:lnTo>
                    <a:lnTo>
                      <a:pt x="87784" y="143697"/>
                    </a:lnTo>
                    <a:lnTo>
                      <a:pt x="87784" y="137760"/>
                    </a:lnTo>
                    <a:close/>
                    <a:moveTo>
                      <a:pt x="99967" y="137760"/>
                    </a:moveTo>
                    <a:lnTo>
                      <a:pt x="99967" y="143697"/>
                    </a:lnTo>
                    <a:lnTo>
                      <a:pt x="94031" y="143697"/>
                    </a:lnTo>
                    <a:lnTo>
                      <a:pt x="94031" y="137760"/>
                    </a:lnTo>
                    <a:close/>
                    <a:moveTo>
                      <a:pt x="106214" y="137760"/>
                    </a:moveTo>
                    <a:lnTo>
                      <a:pt x="106214" y="143697"/>
                    </a:lnTo>
                    <a:lnTo>
                      <a:pt x="100278" y="143697"/>
                    </a:lnTo>
                    <a:lnTo>
                      <a:pt x="100278" y="137760"/>
                    </a:lnTo>
                    <a:close/>
                    <a:moveTo>
                      <a:pt x="112461" y="137760"/>
                    </a:moveTo>
                    <a:lnTo>
                      <a:pt x="112461" y="143697"/>
                    </a:lnTo>
                    <a:lnTo>
                      <a:pt x="106527" y="143697"/>
                    </a:lnTo>
                    <a:lnTo>
                      <a:pt x="106527" y="137760"/>
                    </a:lnTo>
                    <a:close/>
                    <a:moveTo>
                      <a:pt x="118710" y="137760"/>
                    </a:moveTo>
                    <a:lnTo>
                      <a:pt x="118710" y="143697"/>
                    </a:lnTo>
                    <a:lnTo>
                      <a:pt x="112774" y="143697"/>
                    </a:lnTo>
                    <a:lnTo>
                      <a:pt x="112774" y="137760"/>
                    </a:lnTo>
                    <a:close/>
                    <a:moveTo>
                      <a:pt x="124957" y="137760"/>
                    </a:moveTo>
                    <a:lnTo>
                      <a:pt x="124957" y="143697"/>
                    </a:lnTo>
                    <a:lnTo>
                      <a:pt x="119021" y="143697"/>
                    </a:lnTo>
                    <a:lnTo>
                      <a:pt x="119021" y="137760"/>
                    </a:lnTo>
                    <a:close/>
                    <a:moveTo>
                      <a:pt x="131204" y="137760"/>
                    </a:moveTo>
                    <a:lnTo>
                      <a:pt x="131204" y="143697"/>
                    </a:lnTo>
                    <a:lnTo>
                      <a:pt x="125270" y="143697"/>
                    </a:lnTo>
                    <a:lnTo>
                      <a:pt x="125270" y="137760"/>
                    </a:lnTo>
                    <a:close/>
                    <a:moveTo>
                      <a:pt x="137451" y="137760"/>
                    </a:moveTo>
                    <a:lnTo>
                      <a:pt x="137451" y="143697"/>
                    </a:lnTo>
                    <a:lnTo>
                      <a:pt x="131517" y="143697"/>
                    </a:lnTo>
                    <a:lnTo>
                      <a:pt x="131517" y="137760"/>
                    </a:lnTo>
                    <a:close/>
                    <a:moveTo>
                      <a:pt x="143702" y="137760"/>
                    </a:moveTo>
                    <a:lnTo>
                      <a:pt x="143702" y="143697"/>
                    </a:lnTo>
                    <a:lnTo>
                      <a:pt x="137766" y="143697"/>
                    </a:lnTo>
                    <a:lnTo>
                      <a:pt x="137766" y="137760"/>
                    </a:lnTo>
                    <a:close/>
                    <a:moveTo>
                      <a:pt x="149949" y="137760"/>
                    </a:moveTo>
                    <a:lnTo>
                      <a:pt x="149949" y="143697"/>
                    </a:lnTo>
                    <a:lnTo>
                      <a:pt x="144015" y="143697"/>
                    </a:lnTo>
                    <a:lnTo>
                      <a:pt x="144015" y="137760"/>
                    </a:lnTo>
                    <a:close/>
                    <a:moveTo>
                      <a:pt x="156196" y="137760"/>
                    </a:moveTo>
                    <a:lnTo>
                      <a:pt x="156196" y="143697"/>
                    </a:lnTo>
                    <a:lnTo>
                      <a:pt x="150262" y="143697"/>
                    </a:lnTo>
                    <a:lnTo>
                      <a:pt x="150262" y="137760"/>
                    </a:lnTo>
                    <a:close/>
                    <a:moveTo>
                      <a:pt x="162445" y="137760"/>
                    </a:moveTo>
                    <a:lnTo>
                      <a:pt x="162445" y="143697"/>
                    </a:lnTo>
                    <a:lnTo>
                      <a:pt x="156509" y="143697"/>
                    </a:lnTo>
                    <a:lnTo>
                      <a:pt x="156509" y="137760"/>
                    </a:lnTo>
                    <a:close/>
                    <a:moveTo>
                      <a:pt x="168692" y="137760"/>
                    </a:moveTo>
                    <a:lnTo>
                      <a:pt x="168692" y="143697"/>
                    </a:lnTo>
                    <a:lnTo>
                      <a:pt x="162756" y="143697"/>
                    </a:lnTo>
                    <a:lnTo>
                      <a:pt x="162756" y="137760"/>
                    </a:lnTo>
                    <a:close/>
                    <a:moveTo>
                      <a:pt x="174939" y="137760"/>
                    </a:moveTo>
                    <a:lnTo>
                      <a:pt x="174939" y="143697"/>
                    </a:lnTo>
                    <a:lnTo>
                      <a:pt x="169005" y="143697"/>
                    </a:lnTo>
                    <a:lnTo>
                      <a:pt x="169005" y="137760"/>
                    </a:lnTo>
                    <a:close/>
                    <a:moveTo>
                      <a:pt x="181186" y="137760"/>
                    </a:moveTo>
                    <a:lnTo>
                      <a:pt x="181186" y="143697"/>
                    </a:lnTo>
                    <a:lnTo>
                      <a:pt x="175252" y="143697"/>
                    </a:lnTo>
                    <a:lnTo>
                      <a:pt x="175252" y="137760"/>
                    </a:lnTo>
                    <a:close/>
                    <a:moveTo>
                      <a:pt x="187433" y="137760"/>
                    </a:moveTo>
                    <a:lnTo>
                      <a:pt x="187433" y="143697"/>
                    </a:lnTo>
                    <a:lnTo>
                      <a:pt x="181499" y="143697"/>
                    </a:lnTo>
                    <a:lnTo>
                      <a:pt x="181499" y="137760"/>
                    </a:lnTo>
                    <a:close/>
                    <a:moveTo>
                      <a:pt x="193682" y="137760"/>
                    </a:moveTo>
                    <a:lnTo>
                      <a:pt x="193682" y="143697"/>
                    </a:lnTo>
                    <a:lnTo>
                      <a:pt x="187746" y="143697"/>
                    </a:lnTo>
                    <a:lnTo>
                      <a:pt x="187746" y="137760"/>
                    </a:lnTo>
                    <a:close/>
                    <a:moveTo>
                      <a:pt x="199931" y="137760"/>
                    </a:moveTo>
                    <a:lnTo>
                      <a:pt x="199931" y="143697"/>
                    </a:lnTo>
                    <a:lnTo>
                      <a:pt x="193996" y="143697"/>
                    </a:lnTo>
                    <a:lnTo>
                      <a:pt x="193996" y="137760"/>
                    </a:lnTo>
                    <a:close/>
                    <a:moveTo>
                      <a:pt x="206180" y="137760"/>
                    </a:moveTo>
                    <a:lnTo>
                      <a:pt x="206180" y="143697"/>
                    </a:lnTo>
                    <a:lnTo>
                      <a:pt x="200244" y="143697"/>
                    </a:lnTo>
                    <a:lnTo>
                      <a:pt x="200244" y="137760"/>
                    </a:lnTo>
                    <a:close/>
                    <a:moveTo>
                      <a:pt x="212427" y="137760"/>
                    </a:moveTo>
                    <a:lnTo>
                      <a:pt x="212427" y="143697"/>
                    </a:lnTo>
                    <a:lnTo>
                      <a:pt x="206491" y="143697"/>
                    </a:lnTo>
                    <a:lnTo>
                      <a:pt x="206491" y="137760"/>
                    </a:lnTo>
                    <a:close/>
                    <a:moveTo>
                      <a:pt x="218674" y="137760"/>
                    </a:moveTo>
                    <a:lnTo>
                      <a:pt x="218674" y="143697"/>
                    </a:lnTo>
                    <a:lnTo>
                      <a:pt x="212739" y="143697"/>
                    </a:lnTo>
                    <a:lnTo>
                      <a:pt x="212739" y="137760"/>
                    </a:lnTo>
                    <a:close/>
                    <a:moveTo>
                      <a:pt x="224921" y="137760"/>
                    </a:moveTo>
                    <a:lnTo>
                      <a:pt x="224921" y="143697"/>
                    </a:lnTo>
                    <a:lnTo>
                      <a:pt x="218987" y="143697"/>
                    </a:lnTo>
                    <a:lnTo>
                      <a:pt x="218987" y="137760"/>
                    </a:lnTo>
                    <a:close/>
                    <a:moveTo>
                      <a:pt x="231170" y="137760"/>
                    </a:moveTo>
                    <a:lnTo>
                      <a:pt x="231170" y="143697"/>
                    </a:lnTo>
                    <a:lnTo>
                      <a:pt x="225234" y="143697"/>
                    </a:lnTo>
                    <a:lnTo>
                      <a:pt x="225234" y="137760"/>
                    </a:lnTo>
                    <a:close/>
                    <a:moveTo>
                      <a:pt x="237417" y="137760"/>
                    </a:moveTo>
                    <a:lnTo>
                      <a:pt x="237417" y="143697"/>
                    </a:lnTo>
                    <a:lnTo>
                      <a:pt x="231481" y="143697"/>
                    </a:lnTo>
                    <a:lnTo>
                      <a:pt x="231481" y="137760"/>
                    </a:lnTo>
                    <a:close/>
                    <a:moveTo>
                      <a:pt x="243664" y="137760"/>
                    </a:moveTo>
                    <a:lnTo>
                      <a:pt x="243664" y="143697"/>
                    </a:lnTo>
                    <a:lnTo>
                      <a:pt x="237729" y="143697"/>
                    </a:lnTo>
                    <a:lnTo>
                      <a:pt x="237729" y="137760"/>
                    </a:lnTo>
                    <a:close/>
                    <a:moveTo>
                      <a:pt x="249911" y="137760"/>
                    </a:moveTo>
                    <a:lnTo>
                      <a:pt x="249911" y="143697"/>
                    </a:lnTo>
                    <a:lnTo>
                      <a:pt x="243977" y="143697"/>
                    </a:lnTo>
                    <a:lnTo>
                      <a:pt x="243977" y="137760"/>
                    </a:lnTo>
                    <a:close/>
                    <a:moveTo>
                      <a:pt x="256161" y="137760"/>
                    </a:moveTo>
                    <a:lnTo>
                      <a:pt x="256161" y="143697"/>
                    </a:lnTo>
                    <a:lnTo>
                      <a:pt x="250225" y="143697"/>
                    </a:lnTo>
                    <a:lnTo>
                      <a:pt x="250225" y="137760"/>
                    </a:lnTo>
                    <a:close/>
                    <a:moveTo>
                      <a:pt x="262409" y="137760"/>
                    </a:moveTo>
                    <a:lnTo>
                      <a:pt x="262409" y="143697"/>
                    </a:lnTo>
                    <a:lnTo>
                      <a:pt x="256474" y="143697"/>
                    </a:lnTo>
                    <a:lnTo>
                      <a:pt x="256474" y="137760"/>
                    </a:lnTo>
                    <a:close/>
                    <a:moveTo>
                      <a:pt x="268656" y="137760"/>
                    </a:moveTo>
                    <a:lnTo>
                      <a:pt x="268656" y="143697"/>
                    </a:lnTo>
                    <a:lnTo>
                      <a:pt x="262721" y="143697"/>
                    </a:lnTo>
                    <a:lnTo>
                      <a:pt x="262721" y="137760"/>
                    </a:lnTo>
                    <a:close/>
                    <a:moveTo>
                      <a:pt x="274904" y="137760"/>
                    </a:moveTo>
                    <a:lnTo>
                      <a:pt x="274904" y="143697"/>
                    </a:lnTo>
                    <a:lnTo>
                      <a:pt x="268968" y="143697"/>
                    </a:lnTo>
                    <a:lnTo>
                      <a:pt x="268968" y="137760"/>
                    </a:lnTo>
                    <a:close/>
                    <a:moveTo>
                      <a:pt x="6251" y="144011"/>
                    </a:moveTo>
                    <a:lnTo>
                      <a:pt x="6251" y="149945"/>
                    </a:lnTo>
                    <a:lnTo>
                      <a:pt x="315" y="149945"/>
                    </a:lnTo>
                    <a:lnTo>
                      <a:pt x="315" y="144011"/>
                    </a:lnTo>
                    <a:close/>
                    <a:moveTo>
                      <a:pt x="12498" y="144011"/>
                    </a:moveTo>
                    <a:lnTo>
                      <a:pt x="12498" y="149945"/>
                    </a:lnTo>
                    <a:lnTo>
                      <a:pt x="6562" y="149945"/>
                    </a:lnTo>
                    <a:lnTo>
                      <a:pt x="6562" y="144011"/>
                    </a:lnTo>
                    <a:close/>
                    <a:moveTo>
                      <a:pt x="18745" y="144011"/>
                    </a:moveTo>
                    <a:lnTo>
                      <a:pt x="18745" y="149945"/>
                    </a:lnTo>
                    <a:lnTo>
                      <a:pt x="12810" y="149945"/>
                    </a:lnTo>
                    <a:lnTo>
                      <a:pt x="12810" y="144011"/>
                    </a:lnTo>
                    <a:close/>
                    <a:moveTo>
                      <a:pt x="24992" y="144011"/>
                    </a:moveTo>
                    <a:lnTo>
                      <a:pt x="24992" y="149945"/>
                    </a:lnTo>
                    <a:lnTo>
                      <a:pt x="19058" y="149945"/>
                    </a:lnTo>
                    <a:lnTo>
                      <a:pt x="19058" y="144011"/>
                    </a:lnTo>
                    <a:close/>
                    <a:moveTo>
                      <a:pt x="31241" y="144011"/>
                    </a:moveTo>
                    <a:lnTo>
                      <a:pt x="31241" y="149945"/>
                    </a:lnTo>
                    <a:lnTo>
                      <a:pt x="25305" y="149945"/>
                    </a:lnTo>
                    <a:lnTo>
                      <a:pt x="25305" y="144011"/>
                    </a:lnTo>
                    <a:close/>
                    <a:moveTo>
                      <a:pt x="37489" y="144011"/>
                    </a:moveTo>
                    <a:lnTo>
                      <a:pt x="37489" y="149945"/>
                    </a:lnTo>
                    <a:lnTo>
                      <a:pt x="31553" y="149945"/>
                    </a:lnTo>
                    <a:lnTo>
                      <a:pt x="31553" y="144011"/>
                    </a:lnTo>
                    <a:close/>
                    <a:moveTo>
                      <a:pt x="43737" y="144011"/>
                    </a:moveTo>
                    <a:lnTo>
                      <a:pt x="43737" y="149945"/>
                    </a:lnTo>
                    <a:lnTo>
                      <a:pt x="37802" y="149945"/>
                    </a:lnTo>
                    <a:lnTo>
                      <a:pt x="37802" y="144011"/>
                    </a:lnTo>
                    <a:close/>
                    <a:moveTo>
                      <a:pt x="49985" y="144011"/>
                    </a:moveTo>
                    <a:lnTo>
                      <a:pt x="49985" y="149945"/>
                    </a:lnTo>
                    <a:lnTo>
                      <a:pt x="44049" y="149945"/>
                    </a:lnTo>
                    <a:lnTo>
                      <a:pt x="44049" y="144011"/>
                    </a:lnTo>
                    <a:close/>
                    <a:moveTo>
                      <a:pt x="56232" y="144011"/>
                    </a:moveTo>
                    <a:lnTo>
                      <a:pt x="56232" y="149945"/>
                    </a:lnTo>
                    <a:lnTo>
                      <a:pt x="50296" y="149945"/>
                    </a:lnTo>
                    <a:lnTo>
                      <a:pt x="50296" y="144011"/>
                    </a:lnTo>
                    <a:close/>
                    <a:moveTo>
                      <a:pt x="62480" y="144011"/>
                    </a:moveTo>
                    <a:lnTo>
                      <a:pt x="62480" y="149945"/>
                    </a:lnTo>
                    <a:lnTo>
                      <a:pt x="56545" y="149945"/>
                    </a:lnTo>
                    <a:lnTo>
                      <a:pt x="56545" y="144011"/>
                    </a:lnTo>
                    <a:close/>
                    <a:moveTo>
                      <a:pt x="68727" y="144011"/>
                    </a:moveTo>
                    <a:lnTo>
                      <a:pt x="68727" y="149945"/>
                    </a:lnTo>
                    <a:lnTo>
                      <a:pt x="62792" y="149945"/>
                    </a:lnTo>
                    <a:lnTo>
                      <a:pt x="62792" y="144011"/>
                    </a:lnTo>
                    <a:close/>
                    <a:moveTo>
                      <a:pt x="74975" y="144011"/>
                    </a:moveTo>
                    <a:lnTo>
                      <a:pt x="74975" y="149945"/>
                    </a:lnTo>
                    <a:lnTo>
                      <a:pt x="69039" y="149945"/>
                    </a:lnTo>
                    <a:lnTo>
                      <a:pt x="69039" y="144011"/>
                    </a:lnTo>
                    <a:close/>
                    <a:moveTo>
                      <a:pt x="81223" y="144011"/>
                    </a:moveTo>
                    <a:lnTo>
                      <a:pt x="81223" y="149945"/>
                    </a:lnTo>
                    <a:lnTo>
                      <a:pt x="75286" y="149945"/>
                    </a:lnTo>
                    <a:lnTo>
                      <a:pt x="75286" y="144011"/>
                    </a:lnTo>
                    <a:close/>
                    <a:moveTo>
                      <a:pt x="87470" y="144011"/>
                    </a:moveTo>
                    <a:lnTo>
                      <a:pt x="87470" y="149945"/>
                    </a:lnTo>
                    <a:lnTo>
                      <a:pt x="81535" y="149945"/>
                    </a:lnTo>
                    <a:lnTo>
                      <a:pt x="81535" y="144011"/>
                    </a:lnTo>
                    <a:close/>
                    <a:moveTo>
                      <a:pt x="93718" y="144011"/>
                    </a:moveTo>
                    <a:lnTo>
                      <a:pt x="93718" y="149945"/>
                    </a:lnTo>
                    <a:lnTo>
                      <a:pt x="87784" y="149945"/>
                    </a:lnTo>
                    <a:lnTo>
                      <a:pt x="87784" y="144011"/>
                    </a:lnTo>
                    <a:close/>
                    <a:moveTo>
                      <a:pt x="99967" y="144011"/>
                    </a:moveTo>
                    <a:lnTo>
                      <a:pt x="99967" y="149945"/>
                    </a:lnTo>
                    <a:lnTo>
                      <a:pt x="94031" y="149945"/>
                    </a:lnTo>
                    <a:lnTo>
                      <a:pt x="94031" y="144011"/>
                    </a:lnTo>
                    <a:close/>
                    <a:moveTo>
                      <a:pt x="106214" y="144011"/>
                    </a:moveTo>
                    <a:lnTo>
                      <a:pt x="106214" y="149945"/>
                    </a:lnTo>
                    <a:lnTo>
                      <a:pt x="100278" y="149945"/>
                    </a:lnTo>
                    <a:lnTo>
                      <a:pt x="100278" y="144011"/>
                    </a:lnTo>
                    <a:close/>
                    <a:moveTo>
                      <a:pt x="112461" y="144011"/>
                    </a:moveTo>
                    <a:lnTo>
                      <a:pt x="112461" y="149945"/>
                    </a:lnTo>
                    <a:lnTo>
                      <a:pt x="106527" y="149945"/>
                    </a:lnTo>
                    <a:lnTo>
                      <a:pt x="106527" y="144011"/>
                    </a:lnTo>
                    <a:close/>
                    <a:moveTo>
                      <a:pt x="118710" y="144011"/>
                    </a:moveTo>
                    <a:lnTo>
                      <a:pt x="118710" y="149945"/>
                    </a:lnTo>
                    <a:lnTo>
                      <a:pt x="112774" y="149945"/>
                    </a:lnTo>
                    <a:lnTo>
                      <a:pt x="112774" y="144011"/>
                    </a:lnTo>
                    <a:close/>
                    <a:moveTo>
                      <a:pt x="124957" y="144011"/>
                    </a:moveTo>
                    <a:lnTo>
                      <a:pt x="124957" y="149945"/>
                    </a:lnTo>
                    <a:lnTo>
                      <a:pt x="119021" y="149945"/>
                    </a:lnTo>
                    <a:lnTo>
                      <a:pt x="119021" y="144011"/>
                    </a:lnTo>
                    <a:close/>
                    <a:moveTo>
                      <a:pt x="131204" y="144011"/>
                    </a:moveTo>
                    <a:lnTo>
                      <a:pt x="131204" y="149945"/>
                    </a:lnTo>
                    <a:lnTo>
                      <a:pt x="125270" y="149945"/>
                    </a:lnTo>
                    <a:lnTo>
                      <a:pt x="125270" y="144011"/>
                    </a:lnTo>
                    <a:close/>
                    <a:moveTo>
                      <a:pt x="137451" y="144011"/>
                    </a:moveTo>
                    <a:lnTo>
                      <a:pt x="137451" y="149945"/>
                    </a:lnTo>
                    <a:lnTo>
                      <a:pt x="131517" y="149945"/>
                    </a:lnTo>
                    <a:lnTo>
                      <a:pt x="131517" y="144011"/>
                    </a:lnTo>
                    <a:close/>
                    <a:moveTo>
                      <a:pt x="143702" y="144011"/>
                    </a:moveTo>
                    <a:lnTo>
                      <a:pt x="143702" y="149945"/>
                    </a:lnTo>
                    <a:lnTo>
                      <a:pt x="137766" y="149945"/>
                    </a:lnTo>
                    <a:lnTo>
                      <a:pt x="137766" y="144011"/>
                    </a:lnTo>
                    <a:close/>
                    <a:moveTo>
                      <a:pt x="149949" y="144011"/>
                    </a:moveTo>
                    <a:lnTo>
                      <a:pt x="149949" y="149945"/>
                    </a:lnTo>
                    <a:lnTo>
                      <a:pt x="144015" y="149945"/>
                    </a:lnTo>
                    <a:lnTo>
                      <a:pt x="144015" y="144011"/>
                    </a:lnTo>
                    <a:close/>
                    <a:moveTo>
                      <a:pt x="156196" y="144011"/>
                    </a:moveTo>
                    <a:lnTo>
                      <a:pt x="156196" y="149945"/>
                    </a:lnTo>
                    <a:lnTo>
                      <a:pt x="150262" y="149945"/>
                    </a:lnTo>
                    <a:lnTo>
                      <a:pt x="150262" y="144011"/>
                    </a:lnTo>
                    <a:close/>
                    <a:moveTo>
                      <a:pt x="162445" y="144011"/>
                    </a:moveTo>
                    <a:lnTo>
                      <a:pt x="162445" y="149945"/>
                    </a:lnTo>
                    <a:lnTo>
                      <a:pt x="156509" y="149945"/>
                    </a:lnTo>
                    <a:lnTo>
                      <a:pt x="156509" y="144011"/>
                    </a:lnTo>
                    <a:close/>
                    <a:moveTo>
                      <a:pt x="168692" y="144011"/>
                    </a:moveTo>
                    <a:lnTo>
                      <a:pt x="168692" y="149945"/>
                    </a:lnTo>
                    <a:lnTo>
                      <a:pt x="162756" y="149945"/>
                    </a:lnTo>
                    <a:lnTo>
                      <a:pt x="162756" y="144011"/>
                    </a:lnTo>
                    <a:close/>
                    <a:moveTo>
                      <a:pt x="174939" y="144011"/>
                    </a:moveTo>
                    <a:lnTo>
                      <a:pt x="174939" y="149945"/>
                    </a:lnTo>
                    <a:lnTo>
                      <a:pt x="169005" y="149945"/>
                    </a:lnTo>
                    <a:lnTo>
                      <a:pt x="169005" y="144011"/>
                    </a:lnTo>
                    <a:close/>
                    <a:moveTo>
                      <a:pt x="181186" y="144011"/>
                    </a:moveTo>
                    <a:lnTo>
                      <a:pt x="181186" y="149945"/>
                    </a:lnTo>
                    <a:lnTo>
                      <a:pt x="175252" y="149945"/>
                    </a:lnTo>
                    <a:lnTo>
                      <a:pt x="175252" y="144011"/>
                    </a:lnTo>
                    <a:close/>
                    <a:moveTo>
                      <a:pt x="187433" y="144011"/>
                    </a:moveTo>
                    <a:lnTo>
                      <a:pt x="187433" y="149945"/>
                    </a:lnTo>
                    <a:lnTo>
                      <a:pt x="181499" y="149945"/>
                    </a:lnTo>
                    <a:lnTo>
                      <a:pt x="181499" y="144011"/>
                    </a:lnTo>
                    <a:close/>
                    <a:moveTo>
                      <a:pt x="193682" y="144011"/>
                    </a:moveTo>
                    <a:lnTo>
                      <a:pt x="193682" y="149945"/>
                    </a:lnTo>
                    <a:lnTo>
                      <a:pt x="187746" y="149945"/>
                    </a:lnTo>
                    <a:lnTo>
                      <a:pt x="187746" y="144011"/>
                    </a:lnTo>
                    <a:close/>
                    <a:moveTo>
                      <a:pt x="199931" y="144011"/>
                    </a:moveTo>
                    <a:lnTo>
                      <a:pt x="199931" y="149945"/>
                    </a:lnTo>
                    <a:lnTo>
                      <a:pt x="193996" y="149945"/>
                    </a:lnTo>
                    <a:lnTo>
                      <a:pt x="193996" y="144011"/>
                    </a:lnTo>
                    <a:close/>
                    <a:moveTo>
                      <a:pt x="206180" y="144011"/>
                    </a:moveTo>
                    <a:lnTo>
                      <a:pt x="206180" y="149945"/>
                    </a:lnTo>
                    <a:lnTo>
                      <a:pt x="200244" y="149945"/>
                    </a:lnTo>
                    <a:lnTo>
                      <a:pt x="200244" y="144011"/>
                    </a:lnTo>
                    <a:close/>
                    <a:moveTo>
                      <a:pt x="212427" y="144011"/>
                    </a:moveTo>
                    <a:lnTo>
                      <a:pt x="212427" y="149945"/>
                    </a:lnTo>
                    <a:lnTo>
                      <a:pt x="206491" y="149945"/>
                    </a:lnTo>
                    <a:lnTo>
                      <a:pt x="206491" y="144011"/>
                    </a:lnTo>
                    <a:close/>
                    <a:moveTo>
                      <a:pt x="218674" y="144011"/>
                    </a:moveTo>
                    <a:lnTo>
                      <a:pt x="218674" y="149945"/>
                    </a:lnTo>
                    <a:lnTo>
                      <a:pt x="212739" y="149945"/>
                    </a:lnTo>
                    <a:lnTo>
                      <a:pt x="212739" y="144011"/>
                    </a:lnTo>
                    <a:close/>
                    <a:moveTo>
                      <a:pt x="224921" y="144011"/>
                    </a:moveTo>
                    <a:lnTo>
                      <a:pt x="224921" y="149945"/>
                    </a:lnTo>
                    <a:lnTo>
                      <a:pt x="218987" y="149945"/>
                    </a:lnTo>
                    <a:lnTo>
                      <a:pt x="218987" y="144011"/>
                    </a:lnTo>
                    <a:close/>
                    <a:moveTo>
                      <a:pt x="231170" y="144011"/>
                    </a:moveTo>
                    <a:lnTo>
                      <a:pt x="231170" y="149945"/>
                    </a:lnTo>
                    <a:lnTo>
                      <a:pt x="225234" y="149945"/>
                    </a:lnTo>
                    <a:lnTo>
                      <a:pt x="225234" y="144011"/>
                    </a:lnTo>
                    <a:close/>
                    <a:moveTo>
                      <a:pt x="237417" y="144011"/>
                    </a:moveTo>
                    <a:lnTo>
                      <a:pt x="237417" y="149945"/>
                    </a:lnTo>
                    <a:lnTo>
                      <a:pt x="231481" y="149945"/>
                    </a:lnTo>
                    <a:lnTo>
                      <a:pt x="231481" y="144011"/>
                    </a:lnTo>
                    <a:close/>
                    <a:moveTo>
                      <a:pt x="243664" y="144011"/>
                    </a:moveTo>
                    <a:lnTo>
                      <a:pt x="243664" y="149945"/>
                    </a:lnTo>
                    <a:lnTo>
                      <a:pt x="237729" y="149945"/>
                    </a:lnTo>
                    <a:lnTo>
                      <a:pt x="237729" y="144011"/>
                    </a:lnTo>
                    <a:close/>
                    <a:moveTo>
                      <a:pt x="249911" y="144011"/>
                    </a:moveTo>
                    <a:lnTo>
                      <a:pt x="249911" y="149945"/>
                    </a:lnTo>
                    <a:lnTo>
                      <a:pt x="243977" y="149945"/>
                    </a:lnTo>
                    <a:lnTo>
                      <a:pt x="243977" y="144011"/>
                    </a:lnTo>
                    <a:close/>
                    <a:moveTo>
                      <a:pt x="256161" y="144011"/>
                    </a:moveTo>
                    <a:lnTo>
                      <a:pt x="256161" y="149945"/>
                    </a:lnTo>
                    <a:lnTo>
                      <a:pt x="250225" y="149945"/>
                    </a:lnTo>
                    <a:lnTo>
                      <a:pt x="250225" y="144011"/>
                    </a:lnTo>
                    <a:close/>
                    <a:moveTo>
                      <a:pt x="262409" y="144011"/>
                    </a:moveTo>
                    <a:lnTo>
                      <a:pt x="262409" y="149945"/>
                    </a:lnTo>
                    <a:lnTo>
                      <a:pt x="256474" y="149945"/>
                    </a:lnTo>
                    <a:lnTo>
                      <a:pt x="256474" y="144011"/>
                    </a:lnTo>
                    <a:close/>
                    <a:moveTo>
                      <a:pt x="268656" y="144011"/>
                    </a:moveTo>
                    <a:lnTo>
                      <a:pt x="268656" y="149945"/>
                    </a:lnTo>
                    <a:lnTo>
                      <a:pt x="262721" y="149945"/>
                    </a:lnTo>
                    <a:lnTo>
                      <a:pt x="262721" y="144011"/>
                    </a:lnTo>
                    <a:close/>
                    <a:moveTo>
                      <a:pt x="274904" y="144011"/>
                    </a:moveTo>
                    <a:lnTo>
                      <a:pt x="274904" y="149945"/>
                    </a:lnTo>
                    <a:lnTo>
                      <a:pt x="268968" y="149945"/>
                    </a:lnTo>
                    <a:lnTo>
                      <a:pt x="268968" y="144011"/>
                    </a:lnTo>
                    <a:close/>
                    <a:moveTo>
                      <a:pt x="6251" y="150258"/>
                    </a:moveTo>
                    <a:lnTo>
                      <a:pt x="6251" y="156192"/>
                    </a:lnTo>
                    <a:lnTo>
                      <a:pt x="315" y="156192"/>
                    </a:lnTo>
                    <a:lnTo>
                      <a:pt x="315" y="150258"/>
                    </a:lnTo>
                    <a:close/>
                    <a:moveTo>
                      <a:pt x="12498" y="150258"/>
                    </a:moveTo>
                    <a:lnTo>
                      <a:pt x="12498" y="156192"/>
                    </a:lnTo>
                    <a:lnTo>
                      <a:pt x="6562" y="156192"/>
                    </a:lnTo>
                    <a:lnTo>
                      <a:pt x="6562" y="150258"/>
                    </a:lnTo>
                    <a:close/>
                    <a:moveTo>
                      <a:pt x="18745" y="150258"/>
                    </a:moveTo>
                    <a:lnTo>
                      <a:pt x="18745" y="156192"/>
                    </a:lnTo>
                    <a:lnTo>
                      <a:pt x="12810" y="156192"/>
                    </a:lnTo>
                    <a:lnTo>
                      <a:pt x="12810" y="150258"/>
                    </a:lnTo>
                    <a:close/>
                    <a:moveTo>
                      <a:pt x="24992" y="150258"/>
                    </a:moveTo>
                    <a:lnTo>
                      <a:pt x="24992" y="156192"/>
                    </a:lnTo>
                    <a:lnTo>
                      <a:pt x="19058" y="156192"/>
                    </a:lnTo>
                    <a:lnTo>
                      <a:pt x="19058" y="150258"/>
                    </a:lnTo>
                    <a:close/>
                    <a:moveTo>
                      <a:pt x="31241" y="150258"/>
                    </a:moveTo>
                    <a:lnTo>
                      <a:pt x="31241" y="156192"/>
                    </a:lnTo>
                    <a:lnTo>
                      <a:pt x="25305" y="156192"/>
                    </a:lnTo>
                    <a:lnTo>
                      <a:pt x="25305" y="150258"/>
                    </a:lnTo>
                    <a:close/>
                    <a:moveTo>
                      <a:pt x="37489" y="150258"/>
                    </a:moveTo>
                    <a:lnTo>
                      <a:pt x="37489" y="156192"/>
                    </a:lnTo>
                    <a:lnTo>
                      <a:pt x="31553" y="156192"/>
                    </a:lnTo>
                    <a:lnTo>
                      <a:pt x="31553" y="150258"/>
                    </a:lnTo>
                    <a:close/>
                    <a:moveTo>
                      <a:pt x="43737" y="150258"/>
                    </a:moveTo>
                    <a:lnTo>
                      <a:pt x="43737" y="156192"/>
                    </a:lnTo>
                    <a:lnTo>
                      <a:pt x="37802" y="156192"/>
                    </a:lnTo>
                    <a:lnTo>
                      <a:pt x="37802" y="150258"/>
                    </a:lnTo>
                    <a:close/>
                    <a:moveTo>
                      <a:pt x="49985" y="150258"/>
                    </a:moveTo>
                    <a:lnTo>
                      <a:pt x="49985" y="156192"/>
                    </a:lnTo>
                    <a:lnTo>
                      <a:pt x="44049" y="156192"/>
                    </a:lnTo>
                    <a:lnTo>
                      <a:pt x="44049" y="150258"/>
                    </a:lnTo>
                    <a:close/>
                    <a:moveTo>
                      <a:pt x="56232" y="150258"/>
                    </a:moveTo>
                    <a:lnTo>
                      <a:pt x="56232" y="156192"/>
                    </a:lnTo>
                    <a:lnTo>
                      <a:pt x="50296" y="156192"/>
                    </a:lnTo>
                    <a:lnTo>
                      <a:pt x="50296" y="150258"/>
                    </a:lnTo>
                    <a:close/>
                    <a:moveTo>
                      <a:pt x="62480" y="150258"/>
                    </a:moveTo>
                    <a:lnTo>
                      <a:pt x="62480" y="156192"/>
                    </a:lnTo>
                    <a:lnTo>
                      <a:pt x="56545" y="156192"/>
                    </a:lnTo>
                    <a:lnTo>
                      <a:pt x="56545" y="150258"/>
                    </a:lnTo>
                    <a:close/>
                    <a:moveTo>
                      <a:pt x="68727" y="150258"/>
                    </a:moveTo>
                    <a:lnTo>
                      <a:pt x="68727" y="156192"/>
                    </a:lnTo>
                    <a:lnTo>
                      <a:pt x="62792" y="156192"/>
                    </a:lnTo>
                    <a:lnTo>
                      <a:pt x="62792" y="150258"/>
                    </a:lnTo>
                    <a:close/>
                    <a:moveTo>
                      <a:pt x="74975" y="150258"/>
                    </a:moveTo>
                    <a:lnTo>
                      <a:pt x="74975" y="156192"/>
                    </a:lnTo>
                    <a:lnTo>
                      <a:pt x="69039" y="156192"/>
                    </a:lnTo>
                    <a:lnTo>
                      <a:pt x="69039" y="150258"/>
                    </a:lnTo>
                    <a:close/>
                    <a:moveTo>
                      <a:pt x="81223" y="150258"/>
                    </a:moveTo>
                    <a:lnTo>
                      <a:pt x="81223" y="156192"/>
                    </a:lnTo>
                    <a:lnTo>
                      <a:pt x="75286" y="156192"/>
                    </a:lnTo>
                    <a:lnTo>
                      <a:pt x="75286" y="150258"/>
                    </a:lnTo>
                    <a:close/>
                    <a:moveTo>
                      <a:pt x="87470" y="150258"/>
                    </a:moveTo>
                    <a:lnTo>
                      <a:pt x="87470" y="156192"/>
                    </a:lnTo>
                    <a:lnTo>
                      <a:pt x="81535" y="156192"/>
                    </a:lnTo>
                    <a:lnTo>
                      <a:pt x="81535" y="150258"/>
                    </a:lnTo>
                    <a:close/>
                    <a:moveTo>
                      <a:pt x="93718" y="150258"/>
                    </a:moveTo>
                    <a:lnTo>
                      <a:pt x="93718" y="156192"/>
                    </a:lnTo>
                    <a:lnTo>
                      <a:pt x="87784" y="156192"/>
                    </a:lnTo>
                    <a:lnTo>
                      <a:pt x="87784" y="150258"/>
                    </a:lnTo>
                    <a:close/>
                    <a:moveTo>
                      <a:pt x="99967" y="150258"/>
                    </a:moveTo>
                    <a:lnTo>
                      <a:pt x="99967" y="156192"/>
                    </a:lnTo>
                    <a:lnTo>
                      <a:pt x="94031" y="156192"/>
                    </a:lnTo>
                    <a:lnTo>
                      <a:pt x="94031" y="150258"/>
                    </a:lnTo>
                    <a:close/>
                    <a:moveTo>
                      <a:pt x="106214" y="150258"/>
                    </a:moveTo>
                    <a:lnTo>
                      <a:pt x="106214" y="156192"/>
                    </a:lnTo>
                    <a:lnTo>
                      <a:pt x="100278" y="156192"/>
                    </a:lnTo>
                    <a:lnTo>
                      <a:pt x="100278" y="150258"/>
                    </a:lnTo>
                    <a:close/>
                    <a:moveTo>
                      <a:pt x="112461" y="150258"/>
                    </a:moveTo>
                    <a:lnTo>
                      <a:pt x="112461" y="156192"/>
                    </a:lnTo>
                    <a:lnTo>
                      <a:pt x="106527" y="156192"/>
                    </a:lnTo>
                    <a:lnTo>
                      <a:pt x="106527" y="150258"/>
                    </a:lnTo>
                    <a:close/>
                    <a:moveTo>
                      <a:pt x="118710" y="150258"/>
                    </a:moveTo>
                    <a:lnTo>
                      <a:pt x="118710" y="156192"/>
                    </a:lnTo>
                    <a:lnTo>
                      <a:pt x="112774" y="156192"/>
                    </a:lnTo>
                    <a:lnTo>
                      <a:pt x="112774" y="150258"/>
                    </a:lnTo>
                    <a:close/>
                    <a:moveTo>
                      <a:pt x="124957" y="150258"/>
                    </a:moveTo>
                    <a:lnTo>
                      <a:pt x="124957" y="156192"/>
                    </a:lnTo>
                    <a:lnTo>
                      <a:pt x="119021" y="156192"/>
                    </a:lnTo>
                    <a:lnTo>
                      <a:pt x="119021" y="150258"/>
                    </a:lnTo>
                    <a:close/>
                    <a:moveTo>
                      <a:pt x="131204" y="150258"/>
                    </a:moveTo>
                    <a:lnTo>
                      <a:pt x="131204" y="156192"/>
                    </a:lnTo>
                    <a:lnTo>
                      <a:pt x="125270" y="156192"/>
                    </a:lnTo>
                    <a:lnTo>
                      <a:pt x="125270" y="150258"/>
                    </a:lnTo>
                    <a:close/>
                    <a:moveTo>
                      <a:pt x="137451" y="150258"/>
                    </a:moveTo>
                    <a:lnTo>
                      <a:pt x="137451" y="156192"/>
                    </a:lnTo>
                    <a:lnTo>
                      <a:pt x="131517" y="156192"/>
                    </a:lnTo>
                    <a:lnTo>
                      <a:pt x="131517" y="150258"/>
                    </a:lnTo>
                    <a:close/>
                    <a:moveTo>
                      <a:pt x="143702" y="150258"/>
                    </a:moveTo>
                    <a:lnTo>
                      <a:pt x="143702" y="156192"/>
                    </a:lnTo>
                    <a:lnTo>
                      <a:pt x="137766" y="156192"/>
                    </a:lnTo>
                    <a:lnTo>
                      <a:pt x="137766" y="150258"/>
                    </a:lnTo>
                    <a:close/>
                    <a:moveTo>
                      <a:pt x="149949" y="150258"/>
                    </a:moveTo>
                    <a:lnTo>
                      <a:pt x="149949" y="156192"/>
                    </a:lnTo>
                    <a:lnTo>
                      <a:pt x="144015" y="156192"/>
                    </a:lnTo>
                    <a:lnTo>
                      <a:pt x="144015" y="150258"/>
                    </a:lnTo>
                    <a:close/>
                    <a:moveTo>
                      <a:pt x="156196" y="150258"/>
                    </a:moveTo>
                    <a:lnTo>
                      <a:pt x="156196" y="156192"/>
                    </a:lnTo>
                    <a:lnTo>
                      <a:pt x="150262" y="156192"/>
                    </a:lnTo>
                    <a:lnTo>
                      <a:pt x="150262" y="150258"/>
                    </a:lnTo>
                    <a:close/>
                    <a:moveTo>
                      <a:pt x="162445" y="150258"/>
                    </a:moveTo>
                    <a:lnTo>
                      <a:pt x="162445" y="156192"/>
                    </a:lnTo>
                    <a:lnTo>
                      <a:pt x="156509" y="156192"/>
                    </a:lnTo>
                    <a:lnTo>
                      <a:pt x="156509" y="150258"/>
                    </a:lnTo>
                    <a:close/>
                    <a:moveTo>
                      <a:pt x="168692" y="150258"/>
                    </a:moveTo>
                    <a:lnTo>
                      <a:pt x="168692" y="156192"/>
                    </a:lnTo>
                    <a:lnTo>
                      <a:pt x="162756" y="156192"/>
                    </a:lnTo>
                    <a:lnTo>
                      <a:pt x="162756" y="150258"/>
                    </a:lnTo>
                    <a:close/>
                    <a:moveTo>
                      <a:pt x="174939" y="150258"/>
                    </a:moveTo>
                    <a:lnTo>
                      <a:pt x="174939" y="156192"/>
                    </a:lnTo>
                    <a:lnTo>
                      <a:pt x="169005" y="156192"/>
                    </a:lnTo>
                    <a:lnTo>
                      <a:pt x="169005" y="150258"/>
                    </a:lnTo>
                    <a:close/>
                    <a:moveTo>
                      <a:pt x="181186" y="150258"/>
                    </a:moveTo>
                    <a:lnTo>
                      <a:pt x="181186" y="156192"/>
                    </a:lnTo>
                    <a:lnTo>
                      <a:pt x="175252" y="156192"/>
                    </a:lnTo>
                    <a:lnTo>
                      <a:pt x="175252" y="150258"/>
                    </a:lnTo>
                    <a:close/>
                    <a:moveTo>
                      <a:pt x="187433" y="150258"/>
                    </a:moveTo>
                    <a:lnTo>
                      <a:pt x="187433" y="156192"/>
                    </a:lnTo>
                    <a:lnTo>
                      <a:pt x="181499" y="156192"/>
                    </a:lnTo>
                    <a:lnTo>
                      <a:pt x="181499" y="150258"/>
                    </a:lnTo>
                    <a:close/>
                    <a:moveTo>
                      <a:pt x="193682" y="150258"/>
                    </a:moveTo>
                    <a:lnTo>
                      <a:pt x="193682" y="156192"/>
                    </a:lnTo>
                    <a:lnTo>
                      <a:pt x="187746" y="156192"/>
                    </a:lnTo>
                    <a:lnTo>
                      <a:pt x="187746" y="150258"/>
                    </a:lnTo>
                    <a:close/>
                    <a:moveTo>
                      <a:pt x="199931" y="150258"/>
                    </a:moveTo>
                    <a:lnTo>
                      <a:pt x="199931" y="156192"/>
                    </a:lnTo>
                    <a:lnTo>
                      <a:pt x="193996" y="156192"/>
                    </a:lnTo>
                    <a:lnTo>
                      <a:pt x="193996" y="150258"/>
                    </a:lnTo>
                    <a:close/>
                    <a:moveTo>
                      <a:pt x="206180" y="150258"/>
                    </a:moveTo>
                    <a:lnTo>
                      <a:pt x="206180" y="156192"/>
                    </a:lnTo>
                    <a:lnTo>
                      <a:pt x="200244" y="156192"/>
                    </a:lnTo>
                    <a:lnTo>
                      <a:pt x="200244" y="150258"/>
                    </a:lnTo>
                    <a:close/>
                    <a:moveTo>
                      <a:pt x="212427" y="150258"/>
                    </a:moveTo>
                    <a:lnTo>
                      <a:pt x="212427" y="156192"/>
                    </a:lnTo>
                    <a:lnTo>
                      <a:pt x="206491" y="156192"/>
                    </a:lnTo>
                    <a:lnTo>
                      <a:pt x="206491" y="150258"/>
                    </a:lnTo>
                    <a:close/>
                    <a:moveTo>
                      <a:pt x="218674" y="150258"/>
                    </a:moveTo>
                    <a:lnTo>
                      <a:pt x="218674" y="156192"/>
                    </a:lnTo>
                    <a:lnTo>
                      <a:pt x="212739" y="156192"/>
                    </a:lnTo>
                    <a:lnTo>
                      <a:pt x="212739" y="150258"/>
                    </a:lnTo>
                    <a:close/>
                    <a:moveTo>
                      <a:pt x="224921" y="150258"/>
                    </a:moveTo>
                    <a:lnTo>
                      <a:pt x="224921" y="156192"/>
                    </a:lnTo>
                    <a:lnTo>
                      <a:pt x="218987" y="156192"/>
                    </a:lnTo>
                    <a:lnTo>
                      <a:pt x="218987" y="150258"/>
                    </a:lnTo>
                    <a:close/>
                    <a:moveTo>
                      <a:pt x="231170" y="150258"/>
                    </a:moveTo>
                    <a:lnTo>
                      <a:pt x="231170" y="156192"/>
                    </a:lnTo>
                    <a:lnTo>
                      <a:pt x="225234" y="156192"/>
                    </a:lnTo>
                    <a:lnTo>
                      <a:pt x="225234" y="150258"/>
                    </a:lnTo>
                    <a:close/>
                    <a:moveTo>
                      <a:pt x="237417" y="150258"/>
                    </a:moveTo>
                    <a:lnTo>
                      <a:pt x="237417" y="156192"/>
                    </a:lnTo>
                    <a:lnTo>
                      <a:pt x="231481" y="156192"/>
                    </a:lnTo>
                    <a:lnTo>
                      <a:pt x="231481" y="150258"/>
                    </a:lnTo>
                    <a:close/>
                    <a:moveTo>
                      <a:pt x="243664" y="150258"/>
                    </a:moveTo>
                    <a:lnTo>
                      <a:pt x="243664" y="156192"/>
                    </a:lnTo>
                    <a:lnTo>
                      <a:pt x="237729" y="156192"/>
                    </a:lnTo>
                    <a:lnTo>
                      <a:pt x="237729" y="150258"/>
                    </a:lnTo>
                    <a:close/>
                    <a:moveTo>
                      <a:pt x="249911" y="150258"/>
                    </a:moveTo>
                    <a:lnTo>
                      <a:pt x="249911" y="156192"/>
                    </a:lnTo>
                    <a:lnTo>
                      <a:pt x="243977" y="156192"/>
                    </a:lnTo>
                    <a:lnTo>
                      <a:pt x="243977" y="150258"/>
                    </a:lnTo>
                    <a:close/>
                    <a:moveTo>
                      <a:pt x="256161" y="150258"/>
                    </a:moveTo>
                    <a:lnTo>
                      <a:pt x="256161" y="156192"/>
                    </a:lnTo>
                    <a:lnTo>
                      <a:pt x="250225" y="156192"/>
                    </a:lnTo>
                    <a:lnTo>
                      <a:pt x="250225" y="150258"/>
                    </a:lnTo>
                    <a:close/>
                    <a:moveTo>
                      <a:pt x="262409" y="150258"/>
                    </a:moveTo>
                    <a:lnTo>
                      <a:pt x="262409" y="156192"/>
                    </a:lnTo>
                    <a:lnTo>
                      <a:pt x="256474" y="156192"/>
                    </a:lnTo>
                    <a:lnTo>
                      <a:pt x="256474" y="150258"/>
                    </a:lnTo>
                    <a:close/>
                    <a:moveTo>
                      <a:pt x="268656" y="150258"/>
                    </a:moveTo>
                    <a:lnTo>
                      <a:pt x="268656" y="156192"/>
                    </a:lnTo>
                    <a:lnTo>
                      <a:pt x="262721" y="156192"/>
                    </a:lnTo>
                    <a:lnTo>
                      <a:pt x="262721" y="150258"/>
                    </a:lnTo>
                    <a:close/>
                    <a:moveTo>
                      <a:pt x="274904" y="150258"/>
                    </a:moveTo>
                    <a:lnTo>
                      <a:pt x="274904" y="156192"/>
                    </a:lnTo>
                    <a:lnTo>
                      <a:pt x="268968" y="156192"/>
                    </a:lnTo>
                    <a:lnTo>
                      <a:pt x="268968" y="150258"/>
                    </a:lnTo>
                    <a:close/>
                    <a:moveTo>
                      <a:pt x="158" y="0"/>
                    </a:moveTo>
                    <a:lnTo>
                      <a:pt x="158" y="157"/>
                    </a:lnTo>
                    <a:lnTo>
                      <a:pt x="0" y="157"/>
                    </a:lnTo>
                    <a:lnTo>
                      <a:pt x="0" y="156350"/>
                    </a:lnTo>
                    <a:lnTo>
                      <a:pt x="158" y="156350"/>
                    </a:lnTo>
                    <a:lnTo>
                      <a:pt x="158" y="156508"/>
                    </a:lnTo>
                    <a:lnTo>
                      <a:pt x="275059" y="156508"/>
                    </a:lnTo>
                    <a:lnTo>
                      <a:pt x="275059" y="156350"/>
                    </a:lnTo>
                    <a:lnTo>
                      <a:pt x="275215" y="156350"/>
                    </a:lnTo>
                    <a:lnTo>
                      <a:pt x="275215" y="155"/>
                    </a:lnTo>
                    <a:lnTo>
                      <a:pt x="275059" y="155"/>
                    </a:lnTo>
                    <a:lnTo>
                      <a:pt x="27505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454" name="Google Shape;454;p28"/>
            <p:cNvCxnSpPr/>
            <p:nvPr/>
          </p:nvCxnSpPr>
          <p:spPr>
            <a:xfrm>
              <a:off x="6071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5" name="Google Shape;455;p28"/>
            <p:cNvCxnSpPr/>
            <p:nvPr/>
          </p:nvCxnSpPr>
          <p:spPr>
            <a:xfrm>
              <a:off x="5528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56" name="Google Shape;456;p28"/>
            <p:cNvSpPr/>
            <p:nvPr/>
          </p:nvSpPr>
          <p:spPr>
            <a:xfrm>
              <a:off x="309638" y="12983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8"/>
            <p:cNvSpPr/>
            <p:nvPr/>
          </p:nvSpPr>
          <p:spPr>
            <a:xfrm>
              <a:off x="309638" y="4856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8"/>
            <p:cNvSpPr/>
            <p:nvPr/>
          </p:nvSpPr>
          <p:spPr>
            <a:xfrm>
              <a:off x="309638" y="45491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8"/>
            <p:cNvSpPr/>
            <p:nvPr/>
          </p:nvSpPr>
          <p:spPr>
            <a:xfrm>
              <a:off x="309638" y="37364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8"/>
            <p:cNvSpPr/>
            <p:nvPr/>
          </p:nvSpPr>
          <p:spPr>
            <a:xfrm>
              <a:off x="309638" y="29237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8"/>
            <p:cNvSpPr/>
            <p:nvPr/>
          </p:nvSpPr>
          <p:spPr>
            <a:xfrm>
              <a:off x="309638" y="21110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099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●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lvl="1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○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lvl="2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■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lvl="3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●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lvl="4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○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lvl="5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■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lvl="6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●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lvl="7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○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lvl="8" indent="-3302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bel"/>
              <a:buChar char="■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8" r:id="rId3"/>
    <p:sldLayoutId id="2147483672" r:id="rId4"/>
    <p:sldLayoutId id="2147483673" r:id="rId5"/>
    <p:sldLayoutId id="2147483674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9" name="Google Shape;739;p34"/>
          <p:cNvGrpSpPr/>
          <p:nvPr/>
        </p:nvGrpSpPr>
        <p:grpSpPr>
          <a:xfrm>
            <a:off x="1891713" y="1120775"/>
            <a:ext cx="5361559" cy="2902499"/>
            <a:chOff x="209375" y="211300"/>
            <a:chExt cx="8725075" cy="4723350"/>
          </a:xfrm>
        </p:grpSpPr>
        <p:grpSp>
          <p:nvGrpSpPr>
            <p:cNvPr id="740" name="Google Shape;740;p34"/>
            <p:cNvGrpSpPr/>
            <p:nvPr/>
          </p:nvGrpSpPr>
          <p:grpSpPr>
            <a:xfrm>
              <a:off x="209375" y="211300"/>
              <a:ext cx="8725075" cy="4720800"/>
              <a:chOff x="209375" y="211300"/>
              <a:chExt cx="8725075" cy="4720800"/>
            </a:xfrm>
          </p:grpSpPr>
          <p:sp>
            <p:nvSpPr>
              <p:cNvPr id="741" name="Google Shape;741;p34"/>
              <p:cNvSpPr/>
              <p:nvPr/>
            </p:nvSpPr>
            <p:spPr>
              <a:xfrm>
                <a:off x="209550" y="211300"/>
                <a:ext cx="8724900" cy="47208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endParaRPr>
              </a:p>
            </p:txBody>
          </p:sp>
          <p:sp>
            <p:nvSpPr>
              <p:cNvPr id="742" name="Google Shape;742;p34"/>
              <p:cNvSpPr/>
              <p:nvPr/>
            </p:nvSpPr>
            <p:spPr>
              <a:xfrm>
                <a:off x="209375" y="211350"/>
                <a:ext cx="8725035" cy="4720703"/>
              </a:xfrm>
              <a:custGeom>
                <a:avLst/>
                <a:gdLst/>
                <a:ahLst/>
                <a:cxnLst/>
                <a:rect l="l" t="t" r="r" b="b"/>
                <a:pathLst>
                  <a:path w="275216" h="156509" extrusionOk="0">
                    <a:moveTo>
                      <a:pt x="6251" y="311"/>
                    </a:moveTo>
                    <a:lnTo>
                      <a:pt x="6251" y="6247"/>
                    </a:lnTo>
                    <a:lnTo>
                      <a:pt x="315" y="6247"/>
                    </a:lnTo>
                    <a:lnTo>
                      <a:pt x="315" y="311"/>
                    </a:lnTo>
                    <a:close/>
                    <a:moveTo>
                      <a:pt x="12498" y="311"/>
                    </a:moveTo>
                    <a:lnTo>
                      <a:pt x="12498" y="6247"/>
                    </a:lnTo>
                    <a:lnTo>
                      <a:pt x="6562" y="6247"/>
                    </a:lnTo>
                    <a:lnTo>
                      <a:pt x="6562" y="311"/>
                    </a:lnTo>
                    <a:close/>
                    <a:moveTo>
                      <a:pt x="18745" y="311"/>
                    </a:moveTo>
                    <a:lnTo>
                      <a:pt x="18745" y="6247"/>
                    </a:lnTo>
                    <a:lnTo>
                      <a:pt x="12810" y="6247"/>
                    </a:lnTo>
                    <a:lnTo>
                      <a:pt x="12810" y="311"/>
                    </a:lnTo>
                    <a:close/>
                    <a:moveTo>
                      <a:pt x="24992" y="311"/>
                    </a:moveTo>
                    <a:lnTo>
                      <a:pt x="24992" y="6247"/>
                    </a:lnTo>
                    <a:lnTo>
                      <a:pt x="19058" y="6247"/>
                    </a:lnTo>
                    <a:lnTo>
                      <a:pt x="19058" y="311"/>
                    </a:lnTo>
                    <a:close/>
                    <a:moveTo>
                      <a:pt x="31241" y="311"/>
                    </a:moveTo>
                    <a:lnTo>
                      <a:pt x="31241" y="6247"/>
                    </a:lnTo>
                    <a:lnTo>
                      <a:pt x="25305" y="6247"/>
                    </a:lnTo>
                    <a:lnTo>
                      <a:pt x="25305" y="311"/>
                    </a:lnTo>
                    <a:close/>
                    <a:moveTo>
                      <a:pt x="37489" y="311"/>
                    </a:moveTo>
                    <a:lnTo>
                      <a:pt x="37489" y="6247"/>
                    </a:lnTo>
                    <a:lnTo>
                      <a:pt x="31553" y="6247"/>
                    </a:lnTo>
                    <a:lnTo>
                      <a:pt x="31553" y="311"/>
                    </a:lnTo>
                    <a:close/>
                    <a:moveTo>
                      <a:pt x="43737" y="311"/>
                    </a:moveTo>
                    <a:lnTo>
                      <a:pt x="43737" y="6247"/>
                    </a:lnTo>
                    <a:lnTo>
                      <a:pt x="37802" y="6247"/>
                    </a:lnTo>
                    <a:lnTo>
                      <a:pt x="37802" y="311"/>
                    </a:lnTo>
                    <a:close/>
                    <a:moveTo>
                      <a:pt x="49985" y="311"/>
                    </a:moveTo>
                    <a:lnTo>
                      <a:pt x="49985" y="6247"/>
                    </a:lnTo>
                    <a:lnTo>
                      <a:pt x="44049" y="6247"/>
                    </a:lnTo>
                    <a:lnTo>
                      <a:pt x="44049" y="311"/>
                    </a:lnTo>
                    <a:close/>
                    <a:moveTo>
                      <a:pt x="56232" y="311"/>
                    </a:moveTo>
                    <a:lnTo>
                      <a:pt x="56232" y="6247"/>
                    </a:lnTo>
                    <a:lnTo>
                      <a:pt x="50296" y="6247"/>
                    </a:lnTo>
                    <a:lnTo>
                      <a:pt x="50296" y="311"/>
                    </a:lnTo>
                    <a:close/>
                    <a:moveTo>
                      <a:pt x="62480" y="311"/>
                    </a:moveTo>
                    <a:lnTo>
                      <a:pt x="62480" y="6247"/>
                    </a:lnTo>
                    <a:lnTo>
                      <a:pt x="56545" y="6247"/>
                    </a:lnTo>
                    <a:lnTo>
                      <a:pt x="56545" y="311"/>
                    </a:lnTo>
                    <a:close/>
                    <a:moveTo>
                      <a:pt x="68727" y="311"/>
                    </a:moveTo>
                    <a:lnTo>
                      <a:pt x="68727" y="6247"/>
                    </a:lnTo>
                    <a:lnTo>
                      <a:pt x="62792" y="6247"/>
                    </a:lnTo>
                    <a:lnTo>
                      <a:pt x="62792" y="311"/>
                    </a:lnTo>
                    <a:close/>
                    <a:moveTo>
                      <a:pt x="74975" y="311"/>
                    </a:moveTo>
                    <a:lnTo>
                      <a:pt x="74975" y="6247"/>
                    </a:lnTo>
                    <a:lnTo>
                      <a:pt x="69039" y="6247"/>
                    </a:lnTo>
                    <a:lnTo>
                      <a:pt x="69039" y="311"/>
                    </a:lnTo>
                    <a:close/>
                    <a:moveTo>
                      <a:pt x="81223" y="311"/>
                    </a:moveTo>
                    <a:lnTo>
                      <a:pt x="81223" y="6247"/>
                    </a:lnTo>
                    <a:lnTo>
                      <a:pt x="75286" y="6247"/>
                    </a:lnTo>
                    <a:lnTo>
                      <a:pt x="75286" y="311"/>
                    </a:lnTo>
                    <a:close/>
                    <a:moveTo>
                      <a:pt x="87470" y="311"/>
                    </a:moveTo>
                    <a:lnTo>
                      <a:pt x="87470" y="6247"/>
                    </a:lnTo>
                    <a:lnTo>
                      <a:pt x="81535" y="6247"/>
                    </a:lnTo>
                    <a:lnTo>
                      <a:pt x="81535" y="311"/>
                    </a:lnTo>
                    <a:close/>
                    <a:moveTo>
                      <a:pt x="93720" y="311"/>
                    </a:moveTo>
                    <a:lnTo>
                      <a:pt x="93720" y="6247"/>
                    </a:lnTo>
                    <a:lnTo>
                      <a:pt x="87784" y="6247"/>
                    </a:lnTo>
                    <a:lnTo>
                      <a:pt x="87784" y="311"/>
                    </a:lnTo>
                    <a:close/>
                    <a:moveTo>
                      <a:pt x="99967" y="311"/>
                    </a:moveTo>
                    <a:lnTo>
                      <a:pt x="99967" y="6247"/>
                    </a:lnTo>
                    <a:lnTo>
                      <a:pt x="94031" y="6247"/>
                    </a:lnTo>
                    <a:lnTo>
                      <a:pt x="94031" y="311"/>
                    </a:lnTo>
                    <a:close/>
                    <a:moveTo>
                      <a:pt x="106214" y="311"/>
                    </a:moveTo>
                    <a:lnTo>
                      <a:pt x="106214" y="6247"/>
                    </a:lnTo>
                    <a:lnTo>
                      <a:pt x="100280" y="6247"/>
                    </a:lnTo>
                    <a:lnTo>
                      <a:pt x="100280" y="311"/>
                    </a:lnTo>
                    <a:close/>
                    <a:moveTo>
                      <a:pt x="112461" y="311"/>
                    </a:moveTo>
                    <a:lnTo>
                      <a:pt x="112461" y="6247"/>
                    </a:lnTo>
                    <a:lnTo>
                      <a:pt x="106527" y="6247"/>
                    </a:lnTo>
                    <a:lnTo>
                      <a:pt x="106527" y="311"/>
                    </a:lnTo>
                    <a:close/>
                    <a:moveTo>
                      <a:pt x="118710" y="311"/>
                    </a:moveTo>
                    <a:lnTo>
                      <a:pt x="118710" y="6247"/>
                    </a:lnTo>
                    <a:lnTo>
                      <a:pt x="112774" y="6247"/>
                    </a:lnTo>
                    <a:lnTo>
                      <a:pt x="112774" y="311"/>
                    </a:lnTo>
                    <a:close/>
                    <a:moveTo>
                      <a:pt x="124957" y="311"/>
                    </a:moveTo>
                    <a:lnTo>
                      <a:pt x="124957" y="6247"/>
                    </a:lnTo>
                    <a:lnTo>
                      <a:pt x="119021" y="6247"/>
                    </a:lnTo>
                    <a:lnTo>
                      <a:pt x="119021" y="311"/>
                    </a:lnTo>
                    <a:close/>
                    <a:moveTo>
                      <a:pt x="131204" y="311"/>
                    </a:moveTo>
                    <a:lnTo>
                      <a:pt x="131204" y="6247"/>
                    </a:lnTo>
                    <a:lnTo>
                      <a:pt x="125270" y="6247"/>
                    </a:lnTo>
                    <a:lnTo>
                      <a:pt x="125270" y="311"/>
                    </a:lnTo>
                    <a:close/>
                    <a:moveTo>
                      <a:pt x="137451" y="311"/>
                    </a:moveTo>
                    <a:lnTo>
                      <a:pt x="137451" y="6247"/>
                    </a:lnTo>
                    <a:lnTo>
                      <a:pt x="131517" y="6247"/>
                    </a:lnTo>
                    <a:lnTo>
                      <a:pt x="131517" y="311"/>
                    </a:lnTo>
                    <a:close/>
                    <a:moveTo>
                      <a:pt x="143702" y="311"/>
                    </a:moveTo>
                    <a:lnTo>
                      <a:pt x="143702" y="6247"/>
                    </a:lnTo>
                    <a:lnTo>
                      <a:pt x="137766" y="6247"/>
                    </a:lnTo>
                    <a:lnTo>
                      <a:pt x="137766" y="311"/>
                    </a:lnTo>
                    <a:close/>
                    <a:moveTo>
                      <a:pt x="149949" y="311"/>
                    </a:moveTo>
                    <a:lnTo>
                      <a:pt x="149949" y="6247"/>
                    </a:lnTo>
                    <a:lnTo>
                      <a:pt x="144015" y="6247"/>
                    </a:lnTo>
                    <a:lnTo>
                      <a:pt x="144015" y="311"/>
                    </a:lnTo>
                    <a:close/>
                    <a:moveTo>
                      <a:pt x="156196" y="311"/>
                    </a:moveTo>
                    <a:lnTo>
                      <a:pt x="156196" y="6247"/>
                    </a:lnTo>
                    <a:lnTo>
                      <a:pt x="150262" y="6247"/>
                    </a:lnTo>
                    <a:lnTo>
                      <a:pt x="150262" y="311"/>
                    </a:lnTo>
                    <a:close/>
                    <a:moveTo>
                      <a:pt x="162445" y="311"/>
                    </a:moveTo>
                    <a:lnTo>
                      <a:pt x="162445" y="6247"/>
                    </a:lnTo>
                    <a:lnTo>
                      <a:pt x="156509" y="6247"/>
                    </a:lnTo>
                    <a:lnTo>
                      <a:pt x="156509" y="311"/>
                    </a:lnTo>
                    <a:close/>
                    <a:moveTo>
                      <a:pt x="168692" y="311"/>
                    </a:moveTo>
                    <a:lnTo>
                      <a:pt x="168692" y="6247"/>
                    </a:lnTo>
                    <a:lnTo>
                      <a:pt x="162756" y="6247"/>
                    </a:lnTo>
                    <a:lnTo>
                      <a:pt x="162756" y="311"/>
                    </a:lnTo>
                    <a:close/>
                    <a:moveTo>
                      <a:pt x="174939" y="311"/>
                    </a:moveTo>
                    <a:lnTo>
                      <a:pt x="174939" y="6247"/>
                    </a:lnTo>
                    <a:lnTo>
                      <a:pt x="169005" y="6247"/>
                    </a:lnTo>
                    <a:lnTo>
                      <a:pt x="169005" y="311"/>
                    </a:lnTo>
                    <a:close/>
                    <a:moveTo>
                      <a:pt x="181186" y="311"/>
                    </a:moveTo>
                    <a:lnTo>
                      <a:pt x="181186" y="6247"/>
                    </a:lnTo>
                    <a:lnTo>
                      <a:pt x="175252" y="6247"/>
                    </a:lnTo>
                    <a:lnTo>
                      <a:pt x="175252" y="311"/>
                    </a:lnTo>
                    <a:close/>
                    <a:moveTo>
                      <a:pt x="187435" y="311"/>
                    </a:moveTo>
                    <a:lnTo>
                      <a:pt x="187435" y="6247"/>
                    </a:lnTo>
                    <a:lnTo>
                      <a:pt x="181499" y="6247"/>
                    </a:lnTo>
                    <a:lnTo>
                      <a:pt x="181499" y="311"/>
                    </a:lnTo>
                    <a:close/>
                    <a:moveTo>
                      <a:pt x="193684" y="311"/>
                    </a:moveTo>
                    <a:lnTo>
                      <a:pt x="193684" y="6247"/>
                    </a:lnTo>
                    <a:lnTo>
                      <a:pt x="187749" y="6247"/>
                    </a:lnTo>
                    <a:lnTo>
                      <a:pt x="187749" y="311"/>
                    </a:lnTo>
                    <a:close/>
                    <a:moveTo>
                      <a:pt x="199931" y="311"/>
                    </a:moveTo>
                    <a:lnTo>
                      <a:pt x="199931" y="6247"/>
                    </a:lnTo>
                    <a:lnTo>
                      <a:pt x="193996" y="6247"/>
                    </a:lnTo>
                    <a:lnTo>
                      <a:pt x="193996" y="311"/>
                    </a:lnTo>
                    <a:close/>
                    <a:moveTo>
                      <a:pt x="206180" y="311"/>
                    </a:moveTo>
                    <a:lnTo>
                      <a:pt x="206180" y="6247"/>
                    </a:lnTo>
                    <a:lnTo>
                      <a:pt x="200244" y="6247"/>
                    </a:lnTo>
                    <a:lnTo>
                      <a:pt x="200244" y="311"/>
                    </a:lnTo>
                    <a:close/>
                    <a:moveTo>
                      <a:pt x="212427" y="311"/>
                    </a:moveTo>
                    <a:lnTo>
                      <a:pt x="212427" y="6247"/>
                    </a:lnTo>
                    <a:lnTo>
                      <a:pt x="206491" y="6247"/>
                    </a:lnTo>
                    <a:lnTo>
                      <a:pt x="206491" y="311"/>
                    </a:lnTo>
                    <a:close/>
                    <a:moveTo>
                      <a:pt x="218674" y="311"/>
                    </a:moveTo>
                    <a:lnTo>
                      <a:pt x="218674" y="6247"/>
                    </a:lnTo>
                    <a:lnTo>
                      <a:pt x="212739" y="6247"/>
                    </a:lnTo>
                    <a:lnTo>
                      <a:pt x="212739" y="311"/>
                    </a:lnTo>
                    <a:close/>
                    <a:moveTo>
                      <a:pt x="224921" y="311"/>
                    </a:moveTo>
                    <a:lnTo>
                      <a:pt x="224921" y="6247"/>
                    </a:lnTo>
                    <a:lnTo>
                      <a:pt x="218987" y="6247"/>
                    </a:lnTo>
                    <a:lnTo>
                      <a:pt x="218987" y="311"/>
                    </a:lnTo>
                    <a:close/>
                    <a:moveTo>
                      <a:pt x="231170" y="311"/>
                    </a:moveTo>
                    <a:lnTo>
                      <a:pt x="231170" y="6247"/>
                    </a:lnTo>
                    <a:lnTo>
                      <a:pt x="225234" y="6247"/>
                    </a:lnTo>
                    <a:lnTo>
                      <a:pt x="225234" y="311"/>
                    </a:lnTo>
                    <a:close/>
                    <a:moveTo>
                      <a:pt x="237417" y="311"/>
                    </a:moveTo>
                    <a:lnTo>
                      <a:pt x="237417" y="6247"/>
                    </a:lnTo>
                    <a:lnTo>
                      <a:pt x="231481" y="6247"/>
                    </a:lnTo>
                    <a:lnTo>
                      <a:pt x="231481" y="311"/>
                    </a:lnTo>
                    <a:close/>
                    <a:moveTo>
                      <a:pt x="243664" y="311"/>
                    </a:moveTo>
                    <a:lnTo>
                      <a:pt x="243664" y="6247"/>
                    </a:lnTo>
                    <a:lnTo>
                      <a:pt x="237729" y="6247"/>
                    </a:lnTo>
                    <a:lnTo>
                      <a:pt x="237729" y="311"/>
                    </a:lnTo>
                    <a:close/>
                    <a:moveTo>
                      <a:pt x="249914" y="311"/>
                    </a:moveTo>
                    <a:lnTo>
                      <a:pt x="249914" y="6247"/>
                    </a:lnTo>
                    <a:lnTo>
                      <a:pt x="243978" y="6247"/>
                    </a:lnTo>
                    <a:lnTo>
                      <a:pt x="243978" y="311"/>
                    </a:lnTo>
                    <a:close/>
                    <a:moveTo>
                      <a:pt x="256161" y="311"/>
                    </a:moveTo>
                    <a:lnTo>
                      <a:pt x="256161" y="6247"/>
                    </a:lnTo>
                    <a:lnTo>
                      <a:pt x="250225" y="6247"/>
                    </a:lnTo>
                    <a:lnTo>
                      <a:pt x="250225" y="311"/>
                    </a:lnTo>
                    <a:close/>
                    <a:moveTo>
                      <a:pt x="262409" y="311"/>
                    </a:moveTo>
                    <a:lnTo>
                      <a:pt x="262409" y="6247"/>
                    </a:lnTo>
                    <a:lnTo>
                      <a:pt x="256474" y="6247"/>
                    </a:lnTo>
                    <a:lnTo>
                      <a:pt x="256474" y="311"/>
                    </a:lnTo>
                    <a:close/>
                    <a:moveTo>
                      <a:pt x="268656" y="311"/>
                    </a:moveTo>
                    <a:lnTo>
                      <a:pt x="268656" y="6247"/>
                    </a:lnTo>
                    <a:lnTo>
                      <a:pt x="262721" y="6247"/>
                    </a:lnTo>
                    <a:lnTo>
                      <a:pt x="262721" y="311"/>
                    </a:lnTo>
                    <a:close/>
                    <a:moveTo>
                      <a:pt x="274904" y="311"/>
                    </a:moveTo>
                    <a:lnTo>
                      <a:pt x="274904" y="6247"/>
                    </a:lnTo>
                    <a:lnTo>
                      <a:pt x="268968" y="6247"/>
                    </a:lnTo>
                    <a:lnTo>
                      <a:pt x="268968" y="311"/>
                    </a:lnTo>
                    <a:close/>
                    <a:moveTo>
                      <a:pt x="6251" y="6560"/>
                    </a:moveTo>
                    <a:lnTo>
                      <a:pt x="6251" y="12494"/>
                    </a:lnTo>
                    <a:lnTo>
                      <a:pt x="315" y="12494"/>
                    </a:lnTo>
                    <a:lnTo>
                      <a:pt x="315" y="6560"/>
                    </a:lnTo>
                    <a:close/>
                    <a:moveTo>
                      <a:pt x="12498" y="6560"/>
                    </a:moveTo>
                    <a:lnTo>
                      <a:pt x="12498" y="12494"/>
                    </a:lnTo>
                    <a:lnTo>
                      <a:pt x="6562" y="12494"/>
                    </a:lnTo>
                    <a:lnTo>
                      <a:pt x="6562" y="6560"/>
                    </a:lnTo>
                    <a:close/>
                    <a:moveTo>
                      <a:pt x="18745" y="6560"/>
                    </a:moveTo>
                    <a:lnTo>
                      <a:pt x="18745" y="12494"/>
                    </a:lnTo>
                    <a:lnTo>
                      <a:pt x="12810" y="12494"/>
                    </a:lnTo>
                    <a:lnTo>
                      <a:pt x="12810" y="6560"/>
                    </a:lnTo>
                    <a:close/>
                    <a:moveTo>
                      <a:pt x="24992" y="6560"/>
                    </a:moveTo>
                    <a:lnTo>
                      <a:pt x="24992" y="12494"/>
                    </a:lnTo>
                    <a:lnTo>
                      <a:pt x="19058" y="12494"/>
                    </a:lnTo>
                    <a:lnTo>
                      <a:pt x="19058" y="6560"/>
                    </a:lnTo>
                    <a:close/>
                    <a:moveTo>
                      <a:pt x="31241" y="6560"/>
                    </a:moveTo>
                    <a:lnTo>
                      <a:pt x="31241" y="12494"/>
                    </a:lnTo>
                    <a:lnTo>
                      <a:pt x="25305" y="12494"/>
                    </a:lnTo>
                    <a:lnTo>
                      <a:pt x="25305" y="6560"/>
                    </a:lnTo>
                    <a:close/>
                    <a:moveTo>
                      <a:pt x="37489" y="6560"/>
                    </a:moveTo>
                    <a:lnTo>
                      <a:pt x="37489" y="12494"/>
                    </a:lnTo>
                    <a:lnTo>
                      <a:pt x="31553" y="12494"/>
                    </a:lnTo>
                    <a:lnTo>
                      <a:pt x="31553" y="6560"/>
                    </a:lnTo>
                    <a:close/>
                    <a:moveTo>
                      <a:pt x="43737" y="6560"/>
                    </a:moveTo>
                    <a:lnTo>
                      <a:pt x="43737" y="12494"/>
                    </a:lnTo>
                    <a:lnTo>
                      <a:pt x="37802" y="12494"/>
                    </a:lnTo>
                    <a:lnTo>
                      <a:pt x="37802" y="6560"/>
                    </a:lnTo>
                    <a:close/>
                    <a:moveTo>
                      <a:pt x="49985" y="6560"/>
                    </a:moveTo>
                    <a:lnTo>
                      <a:pt x="49985" y="12494"/>
                    </a:lnTo>
                    <a:lnTo>
                      <a:pt x="44049" y="12494"/>
                    </a:lnTo>
                    <a:lnTo>
                      <a:pt x="44049" y="6560"/>
                    </a:lnTo>
                    <a:close/>
                    <a:moveTo>
                      <a:pt x="56232" y="6560"/>
                    </a:moveTo>
                    <a:lnTo>
                      <a:pt x="56232" y="12494"/>
                    </a:lnTo>
                    <a:lnTo>
                      <a:pt x="50296" y="12494"/>
                    </a:lnTo>
                    <a:lnTo>
                      <a:pt x="50296" y="6560"/>
                    </a:lnTo>
                    <a:close/>
                    <a:moveTo>
                      <a:pt x="62480" y="6560"/>
                    </a:moveTo>
                    <a:lnTo>
                      <a:pt x="62480" y="12494"/>
                    </a:lnTo>
                    <a:lnTo>
                      <a:pt x="56545" y="12494"/>
                    </a:lnTo>
                    <a:lnTo>
                      <a:pt x="56545" y="6560"/>
                    </a:lnTo>
                    <a:close/>
                    <a:moveTo>
                      <a:pt x="68727" y="6560"/>
                    </a:moveTo>
                    <a:lnTo>
                      <a:pt x="68727" y="12494"/>
                    </a:lnTo>
                    <a:lnTo>
                      <a:pt x="62792" y="12494"/>
                    </a:lnTo>
                    <a:lnTo>
                      <a:pt x="62792" y="6560"/>
                    </a:lnTo>
                    <a:close/>
                    <a:moveTo>
                      <a:pt x="74975" y="6560"/>
                    </a:moveTo>
                    <a:lnTo>
                      <a:pt x="74975" y="12494"/>
                    </a:lnTo>
                    <a:lnTo>
                      <a:pt x="69039" y="12494"/>
                    </a:lnTo>
                    <a:lnTo>
                      <a:pt x="69039" y="6560"/>
                    </a:lnTo>
                    <a:close/>
                    <a:moveTo>
                      <a:pt x="81223" y="6560"/>
                    </a:moveTo>
                    <a:lnTo>
                      <a:pt x="81223" y="12494"/>
                    </a:lnTo>
                    <a:lnTo>
                      <a:pt x="75286" y="12494"/>
                    </a:lnTo>
                    <a:lnTo>
                      <a:pt x="75286" y="6560"/>
                    </a:lnTo>
                    <a:close/>
                    <a:moveTo>
                      <a:pt x="87470" y="6560"/>
                    </a:moveTo>
                    <a:lnTo>
                      <a:pt x="87470" y="12494"/>
                    </a:lnTo>
                    <a:lnTo>
                      <a:pt x="81535" y="12494"/>
                    </a:lnTo>
                    <a:lnTo>
                      <a:pt x="81535" y="6560"/>
                    </a:lnTo>
                    <a:close/>
                    <a:moveTo>
                      <a:pt x="93720" y="6560"/>
                    </a:moveTo>
                    <a:lnTo>
                      <a:pt x="93720" y="12494"/>
                    </a:lnTo>
                    <a:lnTo>
                      <a:pt x="87784" y="12494"/>
                    </a:lnTo>
                    <a:lnTo>
                      <a:pt x="87784" y="6560"/>
                    </a:lnTo>
                    <a:close/>
                    <a:moveTo>
                      <a:pt x="99967" y="6560"/>
                    </a:moveTo>
                    <a:lnTo>
                      <a:pt x="99967" y="12494"/>
                    </a:lnTo>
                    <a:lnTo>
                      <a:pt x="94031" y="12494"/>
                    </a:lnTo>
                    <a:lnTo>
                      <a:pt x="94031" y="6560"/>
                    </a:lnTo>
                    <a:close/>
                    <a:moveTo>
                      <a:pt x="106214" y="6560"/>
                    </a:moveTo>
                    <a:lnTo>
                      <a:pt x="106214" y="12494"/>
                    </a:lnTo>
                    <a:lnTo>
                      <a:pt x="100280" y="12494"/>
                    </a:lnTo>
                    <a:lnTo>
                      <a:pt x="100280" y="6560"/>
                    </a:lnTo>
                    <a:close/>
                    <a:moveTo>
                      <a:pt x="112461" y="6560"/>
                    </a:moveTo>
                    <a:lnTo>
                      <a:pt x="112461" y="12494"/>
                    </a:lnTo>
                    <a:lnTo>
                      <a:pt x="106527" y="12494"/>
                    </a:lnTo>
                    <a:lnTo>
                      <a:pt x="106527" y="6560"/>
                    </a:lnTo>
                    <a:close/>
                    <a:moveTo>
                      <a:pt x="118710" y="6560"/>
                    </a:moveTo>
                    <a:lnTo>
                      <a:pt x="118710" y="12494"/>
                    </a:lnTo>
                    <a:lnTo>
                      <a:pt x="112774" y="12494"/>
                    </a:lnTo>
                    <a:lnTo>
                      <a:pt x="112774" y="6560"/>
                    </a:lnTo>
                    <a:close/>
                    <a:moveTo>
                      <a:pt x="124957" y="6560"/>
                    </a:moveTo>
                    <a:lnTo>
                      <a:pt x="124957" y="12494"/>
                    </a:lnTo>
                    <a:lnTo>
                      <a:pt x="119021" y="12494"/>
                    </a:lnTo>
                    <a:lnTo>
                      <a:pt x="119021" y="6560"/>
                    </a:lnTo>
                    <a:close/>
                    <a:moveTo>
                      <a:pt x="131204" y="6560"/>
                    </a:moveTo>
                    <a:lnTo>
                      <a:pt x="131204" y="12494"/>
                    </a:lnTo>
                    <a:lnTo>
                      <a:pt x="125270" y="12494"/>
                    </a:lnTo>
                    <a:lnTo>
                      <a:pt x="125270" y="6560"/>
                    </a:lnTo>
                    <a:close/>
                    <a:moveTo>
                      <a:pt x="137451" y="6560"/>
                    </a:moveTo>
                    <a:lnTo>
                      <a:pt x="137451" y="12494"/>
                    </a:lnTo>
                    <a:lnTo>
                      <a:pt x="131517" y="12494"/>
                    </a:lnTo>
                    <a:lnTo>
                      <a:pt x="131517" y="6560"/>
                    </a:lnTo>
                    <a:close/>
                    <a:moveTo>
                      <a:pt x="143702" y="6560"/>
                    </a:moveTo>
                    <a:lnTo>
                      <a:pt x="143702" y="12494"/>
                    </a:lnTo>
                    <a:lnTo>
                      <a:pt x="137766" y="12494"/>
                    </a:lnTo>
                    <a:lnTo>
                      <a:pt x="137766" y="6560"/>
                    </a:lnTo>
                    <a:close/>
                    <a:moveTo>
                      <a:pt x="149949" y="6560"/>
                    </a:moveTo>
                    <a:lnTo>
                      <a:pt x="149949" y="12494"/>
                    </a:lnTo>
                    <a:lnTo>
                      <a:pt x="144015" y="12494"/>
                    </a:lnTo>
                    <a:lnTo>
                      <a:pt x="144015" y="6560"/>
                    </a:lnTo>
                    <a:close/>
                    <a:moveTo>
                      <a:pt x="156196" y="6560"/>
                    </a:moveTo>
                    <a:lnTo>
                      <a:pt x="156196" y="12494"/>
                    </a:lnTo>
                    <a:lnTo>
                      <a:pt x="150262" y="12494"/>
                    </a:lnTo>
                    <a:lnTo>
                      <a:pt x="150262" y="6560"/>
                    </a:lnTo>
                    <a:close/>
                    <a:moveTo>
                      <a:pt x="162445" y="6560"/>
                    </a:moveTo>
                    <a:lnTo>
                      <a:pt x="162445" y="12494"/>
                    </a:lnTo>
                    <a:lnTo>
                      <a:pt x="156509" y="12494"/>
                    </a:lnTo>
                    <a:lnTo>
                      <a:pt x="156509" y="6560"/>
                    </a:lnTo>
                    <a:close/>
                    <a:moveTo>
                      <a:pt x="168692" y="6560"/>
                    </a:moveTo>
                    <a:lnTo>
                      <a:pt x="168692" y="12494"/>
                    </a:lnTo>
                    <a:lnTo>
                      <a:pt x="162756" y="12494"/>
                    </a:lnTo>
                    <a:lnTo>
                      <a:pt x="162756" y="6560"/>
                    </a:lnTo>
                    <a:close/>
                    <a:moveTo>
                      <a:pt x="174939" y="6560"/>
                    </a:moveTo>
                    <a:lnTo>
                      <a:pt x="174939" y="12494"/>
                    </a:lnTo>
                    <a:lnTo>
                      <a:pt x="169005" y="12494"/>
                    </a:lnTo>
                    <a:lnTo>
                      <a:pt x="169005" y="6560"/>
                    </a:lnTo>
                    <a:close/>
                    <a:moveTo>
                      <a:pt x="181186" y="6560"/>
                    </a:moveTo>
                    <a:lnTo>
                      <a:pt x="181186" y="12494"/>
                    </a:lnTo>
                    <a:lnTo>
                      <a:pt x="175252" y="12494"/>
                    </a:lnTo>
                    <a:lnTo>
                      <a:pt x="175252" y="6560"/>
                    </a:lnTo>
                    <a:close/>
                    <a:moveTo>
                      <a:pt x="187435" y="6560"/>
                    </a:moveTo>
                    <a:lnTo>
                      <a:pt x="187435" y="12494"/>
                    </a:lnTo>
                    <a:lnTo>
                      <a:pt x="181499" y="12494"/>
                    </a:lnTo>
                    <a:lnTo>
                      <a:pt x="181499" y="6560"/>
                    </a:lnTo>
                    <a:close/>
                    <a:moveTo>
                      <a:pt x="193684" y="6560"/>
                    </a:moveTo>
                    <a:lnTo>
                      <a:pt x="193684" y="12494"/>
                    </a:lnTo>
                    <a:lnTo>
                      <a:pt x="187749" y="12494"/>
                    </a:lnTo>
                    <a:lnTo>
                      <a:pt x="187749" y="6560"/>
                    </a:lnTo>
                    <a:close/>
                    <a:moveTo>
                      <a:pt x="199931" y="6560"/>
                    </a:moveTo>
                    <a:lnTo>
                      <a:pt x="199931" y="12494"/>
                    </a:lnTo>
                    <a:lnTo>
                      <a:pt x="193996" y="12494"/>
                    </a:lnTo>
                    <a:lnTo>
                      <a:pt x="193996" y="6560"/>
                    </a:lnTo>
                    <a:close/>
                    <a:moveTo>
                      <a:pt x="206180" y="6560"/>
                    </a:moveTo>
                    <a:lnTo>
                      <a:pt x="206180" y="12494"/>
                    </a:lnTo>
                    <a:lnTo>
                      <a:pt x="200244" y="12494"/>
                    </a:lnTo>
                    <a:lnTo>
                      <a:pt x="200244" y="6560"/>
                    </a:lnTo>
                    <a:close/>
                    <a:moveTo>
                      <a:pt x="212427" y="6560"/>
                    </a:moveTo>
                    <a:lnTo>
                      <a:pt x="212427" y="12494"/>
                    </a:lnTo>
                    <a:lnTo>
                      <a:pt x="206491" y="12494"/>
                    </a:lnTo>
                    <a:lnTo>
                      <a:pt x="206491" y="6560"/>
                    </a:lnTo>
                    <a:close/>
                    <a:moveTo>
                      <a:pt x="218674" y="6560"/>
                    </a:moveTo>
                    <a:lnTo>
                      <a:pt x="218674" y="12494"/>
                    </a:lnTo>
                    <a:lnTo>
                      <a:pt x="212739" y="12494"/>
                    </a:lnTo>
                    <a:lnTo>
                      <a:pt x="212739" y="6560"/>
                    </a:lnTo>
                    <a:close/>
                    <a:moveTo>
                      <a:pt x="224921" y="6560"/>
                    </a:moveTo>
                    <a:lnTo>
                      <a:pt x="224921" y="12494"/>
                    </a:lnTo>
                    <a:lnTo>
                      <a:pt x="218987" y="12494"/>
                    </a:lnTo>
                    <a:lnTo>
                      <a:pt x="218987" y="6560"/>
                    </a:lnTo>
                    <a:close/>
                    <a:moveTo>
                      <a:pt x="231170" y="6560"/>
                    </a:moveTo>
                    <a:lnTo>
                      <a:pt x="231170" y="12494"/>
                    </a:lnTo>
                    <a:lnTo>
                      <a:pt x="225234" y="12494"/>
                    </a:lnTo>
                    <a:lnTo>
                      <a:pt x="225234" y="6560"/>
                    </a:lnTo>
                    <a:close/>
                    <a:moveTo>
                      <a:pt x="237417" y="6560"/>
                    </a:moveTo>
                    <a:lnTo>
                      <a:pt x="237417" y="12494"/>
                    </a:lnTo>
                    <a:lnTo>
                      <a:pt x="231481" y="12494"/>
                    </a:lnTo>
                    <a:lnTo>
                      <a:pt x="231481" y="6560"/>
                    </a:lnTo>
                    <a:close/>
                    <a:moveTo>
                      <a:pt x="243664" y="6560"/>
                    </a:moveTo>
                    <a:lnTo>
                      <a:pt x="243664" y="12494"/>
                    </a:lnTo>
                    <a:lnTo>
                      <a:pt x="237729" y="12494"/>
                    </a:lnTo>
                    <a:lnTo>
                      <a:pt x="237729" y="6560"/>
                    </a:lnTo>
                    <a:close/>
                    <a:moveTo>
                      <a:pt x="249914" y="6560"/>
                    </a:moveTo>
                    <a:lnTo>
                      <a:pt x="249914" y="12494"/>
                    </a:lnTo>
                    <a:lnTo>
                      <a:pt x="243978" y="12494"/>
                    </a:lnTo>
                    <a:lnTo>
                      <a:pt x="243978" y="6560"/>
                    </a:lnTo>
                    <a:close/>
                    <a:moveTo>
                      <a:pt x="256161" y="6560"/>
                    </a:moveTo>
                    <a:lnTo>
                      <a:pt x="256161" y="12494"/>
                    </a:lnTo>
                    <a:lnTo>
                      <a:pt x="250225" y="12494"/>
                    </a:lnTo>
                    <a:lnTo>
                      <a:pt x="250225" y="6560"/>
                    </a:lnTo>
                    <a:close/>
                    <a:moveTo>
                      <a:pt x="262409" y="6560"/>
                    </a:moveTo>
                    <a:lnTo>
                      <a:pt x="262409" y="12494"/>
                    </a:lnTo>
                    <a:lnTo>
                      <a:pt x="256474" y="12494"/>
                    </a:lnTo>
                    <a:lnTo>
                      <a:pt x="256474" y="6560"/>
                    </a:lnTo>
                    <a:close/>
                    <a:moveTo>
                      <a:pt x="268656" y="6560"/>
                    </a:moveTo>
                    <a:lnTo>
                      <a:pt x="268656" y="12494"/>
                    </a:lnTo>
                    <a:lnTo>
                      <a:pt x="262721" y="12494"/>
                    </a:lnTo>
                    <a:lnTo>
                      <a:pt x="262721" y="6560"/>
                    </a:lnTo>
                    <a:close/>
                    <a:moveTo>
                      <a:pt x="274904" y="6560"/>
                    </a:moveTo>
                    <a:lnTo>
                      <a:pt x="274904" y="12494"/>
                    </a:lnTo>
                    <a:lnTo>
                      <a:pt x="268968" y="12494"/>
                    </a:lnTo>
                    <a:lnTo>
                      <a:pt x="268968" y="6560"/>
                    </a:lnTo>
                    <a:close/>
                    <a:moveTo>
                      <a:pt x="6251" y="12807"/>
                    </a:moveTo>
                    <a:lnTo>
                      <a:pt x="6251" y="18742"/>
                    </a:lnTo>
                    <a:lnTo>
                      <a:pt x="315" y="18742"/>
                    </a:lnTo>
                    <a:lnTo>
                      <a:pt x="315" y="12807"/>
                    </a:lnTo>
                    <a:close/>
                    <a:moveTo>
                      <a:pt x="12498" y="12807"/>
                    </a:moveTo>
                    <a:lnTo>
                      <a:pt x="12498" y="18742"/>
                    </a:lnTo>
                    <a:lnTo>
                      <a:pt x="6562" y="18742"/>
                    </a:lnTo>
                    <a:lnTo>
                      <a:pt x="6562" y="12807"/>
                    </a:lnTo>
                    <a:close/>
                    <a:moveTo>
                      <a:pt x="18745" y="12807"/>
                    </a:moveTo>
                    <a:lnTo>
                      <a:pt x="18745" y="18742"/>
                    </a:lnTo>
                    <a:lnTo>
                      <a:pt x="12810" y="18742"/>
                    </a:lnTo>
                    <a:lnTo>
                      <a:pt x="12810" y="12807"/>
                    </a:lnTo>
                    <a:close/>
                    <a:moveTo>
                      <a:pt x="24992" y="12807"/>
                    </a:moveTo>
                    <a:lnTo>
                      <a:pt x="24992" y="18742"/>
                    </a:lnTo>
                    <a:lnTo>
                      <a:pt x="19058" y="18742"/>
                    </a:lnTo>
                    <a:lnTo>
                      <a:pt x="19058" y="12807"/>
                    </a:lnTo>
                    <a:close/>
                    <a:moveTo>
                      <a:pt x="31241" y="12807"/>
                    </a:moveTo>
                    <a:lnTo>
                      <a:pt x="31241" y="18742"/>
                    </a:lnTo>
                    <a:lnTo>
                      <a:pt x="25305" y="18742"/>
                    </a:lnTo>
                    <a:lnTo>
                      <a:pt x="25305" y="12807"/>
                    </a:lnTo>
                    <a:close/>
                    <a:moveTo>
                      <a:pt x="37489" y="12807"/>
                    </a:moveTo>
                    <a:lnTo>
                      <a:pt x="37489" y="18742"/>
                    </a:lnTo>
                    <a:lnTo>
                      <a:pt x="31553" y="18742"/>
                    </a:lnTo>
                    <a:lnTo>
                      <a:pt x="31553" y="12807"/>
                    </a:lnTo>
                    <a:close/>
                    <a:moveTo>
                      <a:pt x="43737" y="12807"/>
                    </a:moveTo>
                    <a:lnTo>
                      <a:pt x="43737" y="18742"/>
                    </a:lnTo>
                    <a:lnTo>
                      <a:pt x="37802" y="18742"/>
                    </a:lnTo>
                    <a:lnTo>
                      <a:pt x="37802" y="12807"/>
                    </a:lnTo>
                    <a:close/>
                    <a:moveTo>
                      <a:pt x="49985" y="12807"/>
                    </a:moveTo>
                    <a:lnTo>
                      <a:pt x="49985" y="18742"/>
                    </a:lnTo>
                    <a:lnTo>
                      <a:pt x="44049" y="18742"/>
                    </a:lnTo>
                    <a:lnTo>
                      <a:pt x="44049" y="12807"/>
                    </a:lnTo>
                    <a:close/>
                    <a:moveTo>
                      <a:pt x="56232" y="12807"/>
                    </a:moveTo>
                    <a:lnTo>
                      <a:pt x="56232" y="18742"/>
                    </a:lnTo>
                    <a:lnTo>
                      <a:pt x="50296" y="18742"/>
                    </a:lnTo>
                    <a:lnTo>
                      <a:pt x="50296" y="12807"/>
                    </a:lnTo>
                    <a:close/>
                    <a:moveTo>
                      <a:pt x="62480" y="12807"/>
                    </a:moveTo>
                    <a:lnTo>
                      <a:pt x="62480" y="18742"/>
                    </a:lnTo>
                    <a:lnTo>
                      <a:pt x="56545" y="18742"/>
                    </a:lnTo>
                    <a:lnTo>
                      <a:pt x="56545" y="12807"/>
                    </a:lnTo>
                    <a:close/>
                    <a:moveTo>
                      <a:pt x="68727" y="12807"/>
                    </a:moveTo>
                    <a:lnTo>
                      <a:pt x="68727" y="18742"/>
                    </a:lnTo>
                    <a:lnTo>
                      <a:pt x="62792" y="18742"/>
                    </a:lnTo>
                    <a:lnTo>
                      <a:pt x="62792" y="12807"/>
                    </a:lnTo>
                    <a:close/>
                    <a:moveTo>
                      <a:pt x="74975" y="12807"/>
                    </a:moveTo>
                    <a:lnTo>
                      <a:pt x="74975" y="18742"/>
                    </a:lnTo>
                    <a:lnTo>
                      <a:pt x="69039" y="18742"/>
                    </a:lnTo>
                    <a:lnTo>
                      <a:pt x="69039" y="12807"/>
                    </a:lnTo>
                    <a:close/>
                    <a:moveTo>
                      <a:pt x="81223" y="12807"/>
                    </a:moveTo>
                    <a:lnTo>
                      <a:pt x="81223" y="18742"/>
                    </a:lnTo>
                    <a:lnTo>
                      <a:pt x="75286" y="18742"/>
                    </a:lnTo>
                    <a:lnTo>
                      <a:pt x="75286" y="12807"/>
                    </a:lnTo>
                    <a:close/>
                    <a:moveTo>
                      <a:pt x="87470" y="12807"/>
                    </a:moveTo>
                    <a:lnTo>
                      <a:pt x="87470" y="18742"/>
                    </a:lnTo>
                    <a:lnTo>
                      <a:pt x="81535" y="18742"/>
                    </a:lnTo>
                    <a:lnTo>
                      <a:pt x="81535" y="12807"/>
                    </a:lnTo>
                    <a:close/>
                    <a:moveTo>
                      <a:pt x="93720" y="12807"/>
                    </a:moveTo>
                    <a:lnTo>
                      <a:pt x="93720" y="18742"/>
                    </a:lnTo>
                    <a:lnTo>
                      <a:pt x="87784" y="18742"/>
                    </a:lnTo>
                    <a:lnTo>
                      <a:pt x="87784" y="12807"/>
                    </a:lnTo>
                    <a:close/>
                    <a:moveTo>
                      <a:pt x="99967" y="12807"/>
                    </a:moveTo>
                    <a:lnTo>
                      <a:pt x="99967" y="18742"/>
                    </a:lnTo>
                    <a:lnTo>
                      <a:pt x="94031" y="18742"/>
                    </a:lnTo>
                    <a:lnTo>
                      <a:pt x="94031" y="12807"/>
                    </a:lnTo>
                    <a:close/>
                    <a:moveTo>
                      <a:pt x="106214" y="12807"/>
                    </a:moveTo>
                    <a:lnTo>
                      <a:pt x="106214" y="18742"/>
                    </a:lnTo>
                    <a:lnTo>
                      <a:pt x="100280" y="18742"/>
                    </a:lnTo>
                    <a:lnTo>
                      <a:pt x="100280" y="12807"/>
                    </a:lnTo>
                    <a:close/>
                    <a:moveTo>
                      <a:pt x="112461" y="12807"/>
                    </a:moveTo>
                    <a:lnTo>
                      <a:pt x="112461" y="18742"/>
                    </a:lnTo>
                    <a:lnTo>
                      <a:pt x="106527" y="18742"/>
                    </a:lnTo>
                    <a:lnTo>
                      <a:pt x="106527" y="12807"/>
                    </a:lnTo>
                    <a:close/>
                    <a:moveTo>
                      <a:pt x="118710" y="12807"/>
                    </a:moveTo>
                    <a:lnTo>
                      <a:pt x="118710" y="18742"/>
                    </a:lnTo>
                    <a:lnTo>
                      <a:pt x="112774" y="18742"/>
                    </a:lnTo>
                    <a:lnTo>
                      <a:pt x="112774" y="12807"/>
                    </a:lnTo>
                    <a:close/>
                    <a:moveTo>
                      <a:pt x="124957" y="12807"/>
                    </a:moveTo>
                    <a:lnTo>
                      <a:pt x="124957" y="18742"/>
                    </a:lnTo>
                    <a:lnTo>
                      <a:pt x="119021" y="18742"/>
                    </a:lnTo>
                    <a:lnTo>
                      <a:pt x="119021" y="12807"/>
                    </a:lnTo>
                    <a:close/>
                    <a:moveTo>
                      <a:pt x="131204" y="12807"/>
                    </a:moveTo>
                    <a:lnTo>
                      <a:pt x="131204" y="18742"/>
                    </a:lnTo>
                    <a:lnTo>
                      <a:pt x="125270" y="18742"/>
                    </a:lnTo>
                    <a:lnTo>
                      <a:pt x="125270" y="12807"/>
                    </a:lnTo>
                    <a:close/>
                    <a:moveTo>
                      <a:pt x="137451" y="12807"/>
                    </a:moveTo>
                    <a:lnTo>
                      <a:pt x="137451" y="18742"/>
                    </a:lnTo>
                    <a:lnTo>
                      <a:pt x="131517" y="18742"/>
                    </a:lnTo>
                    <a:lnTo>
                      <a:pt x="131517" y="12807"/>
                    </a:lnTo>
                    <a:close/>
                    <a:moveTo>
                      <a:pt x="143702" y="12807"/>
                    </a:moveTo>
                    <a:lnTo>
                      <a:pt x="143702" y="18742"/>
                    </a:lnTo>
                    <a:lnTo>
                      <a:pt x="137766" y="18742"/>
                    </a:lnTo>
                    <a:lnTo>
                      <a:pt x="137766" y="12807"/>
                    </a:lnTo>
                    <a:close/>
                    <a:moveTo>
                      <a:pt x="149949" y="12807"/>
                    </a:moveTo>
                    <a:lnTo>
                      <a:pt x="149949" y="18742"/>
                    </a:lnTo>
                    <a:lnTo>
                      <a:pt x="144015" y="18742"/>
                    </a:lnTo>
                    <a:lnTo>
                      <a:pt x="144015" y="12807"/>
                    </a:lnTo>
                    <a:close/>
                    <a:moveTo>
                      <a:pt x="156196" y="12807"/>
                    </a:moveTo>
                    <a:lnTo>
                      <a:pt x="156196" y="18742"/>
                    </a:lnTo>
                    <a:lnTo>
                      <a:pt x="150262" y="18742"/>
                    </a:lnTo>
                    <a:lnTo>
                      <a:pt x="150262" y="12807"/>
                    </a:lnTo>
                    <a:close/>
                    <a:moveTo>
                      <a:pt x="162445" y="12807"/>
                    </a:moveTo>
                    <a:lnTo>
                      <a:pt x="162445" y="18742"/>
                    </a:lnTo>
                    <a:lnTo>
                      <a:pt x="156509" y="18742"/>
                    </a:lnTo>
                    <a:lnTo>
                      <a:pt x="156509" y="12807"/>
                    </a:lnTo>
                    <a:close/>
                    <a:moveTo>
                      <a:pt x="168692" y="12807"/>
                    </a:moveTo>
                    <a:lnTo>
                      <a:pt x="168692" y="18742"/>
                    </a:lnTo>
                    <a:lnTo>
                      <a:pt x="162756" y="18742"/>
                    </a:lnTo>
                    <a:lnTo>
                      <a:pt x="162756" y="12807"/>
                    </a:lnTo>
                    <a:close/>
                    <a:moveTo>
                      <a:pt x="174939" y="12807"/>
                    </a:moveTo>
                    <a:lnTo>
                      <a:pt x="174939" y="18742"/>
                    </a:lnTo>
                    <a:lnTo>
                      <a:pt x="169005" y="18742"/>
                    </a:lnTo>
                    <a:lnTo>
                      <a:pt x="169005" y="12807"/>
                    </a:lnTo>
                    <a:close/>
                    <a:moveTo>
                      <a:pt x="181186" y="12807"/>
                    </a:moveTo>
                    <a:lnTo>
                      <a:pt x="181186" y="18742"/>
                    </a:lnTo>
                    <a:lnTo>
                      <a:pt x="175252" y="18742"/>
                    </a:lnTo>
                    <a:lnTo>
                      <a:pt x="175252" y="12807"/>
                    </a:lnTo>
                    <a:close/>
                    <a:moveTo>
                      <a:pt x="187435" y="12807"/>
                    </a:moveTo>
                    <a:lnTo>
                      <a:pt x="187435" y="18742"/>
                    </a:lnTo>
                    <a:lnTo>
                      <a:pt x="181499" y="18742"/>
                    </a:lnTo>
                    <a:lnTo>
                      <a:pt x="181499" y="12807"/>
                    </a:lnTo>
                    <a:close/>
                    <a:moveTo>
                      <a:pt x="193684" y="12807"/>
                    </a:moveTo>
                    <a:lnTo>
                      <a:pt x="193684" y="18742"/>
                    </a:lnTo>
                    <a:lnTo>
                      <a:pt x="187749" y="18742"/>
                    </a:lnTo>
                    <a:lnTo>
                      <a:pt x="187749" y="12807"/>
                    </a:lnTo>
                    <a:close/>
                    <a:moveTo>
                      <a:pt x="199931" y="12807"/>
                    </a:moveTo>
                    <a:lnTo>
                      <a:pt x="199931" y="18742"/>
                    </a:lnTo>
                    <a:lnTo>
                      <a:pt x="193996" y="18742"/>
                    </a:lnTo>
                    <a:lnTo>
                      <a:pt x="193996" y="12807"/>
                    </a:lnTo>
                    <a:close/>
                    <a:moveTo>
                      <a:pt x="206180" y="12807"/>
                    </a:moveTo>
                    <a:lnTo>
                      <a:pt x="206180" y="18742"/>
                    </a:lnTo>
                    <a:lnTo>
                      <a:pt x="200244" y="18742"/>
                    </a:lnTo>
                    <a:lnTo>
                      <a:pt x="200244" y="12807"/>
                    </a:lnTo>
                    <a:close/>
                    <a:moveTo>
                      <a:pt x="212427" y="12807"/>
                    </a:moveTo>
                    <a:lnTo>
                      <a:pt x="212427" y="18742"/>
                    </a:lnTo>
                    <a:lnTo>
                      <a:pt x="206491" y="18742"/>
                    </a:lnTo>
                    <a:lnTo>
                      <a:pt x="206491" y="12807"/>
                    </a:lnTo>
                    <a:close/>
                    <a:moveTo>
                      <a:pt x="218674" y="12807"/>
                    </a:moveTo>
                    <a:lnTo>
                      <a:pt x="218674" y="18742"/>
                    </a:lnTo>
                    <a:lnTo>
                      <a:pt x="212739" y="18742"/>
                    </a:lnTo>
                    <a:lnTo>
                      <a:pt x="212739" y="12807"/>
                    </a:lnTo>
                    <a:close/>
                    <a:moveTo>
                      <a:pt x="224921" y="12807"/>
                    </a:moveTo>
                    <a:lnTo>
                      <a:pt x="224921" y="18742"/>
                    </a:lnTo>
                    <a:lnTo>
                      <a:pt x="218987" y="18742"/>
                    </a:lnTo>
                    <a:lnTo>
                      <a:pt x="218987" y="12807"/>
                    </a:lnTo>
                    <a:close/>
                    <a:moveTo>
                      <a:pt x="231170" y="12807"/>
                    </a:moveTo>
                    <a:lnTo>
                      <a:pt x="231170" y="18742"/>
                    </a:lnTo>
                    <a:lnTo>
                      <a:pt x="225234" y="18742"/>
                    </a:lnTo>
                    <a:lnTo>
                      <a:pt x="225234" y="12807"/>
                    </a:lnTo>
                    <a:close/>
                    <a:moveTo>
                      <a:pt x="237417" y="12807"/>
                    </a:moveTo>
                    <a:lnTo>
                      <a:pt x="237417" y="18742"/>
                    </a:lnTo>
                    <a:lnTo>
                      <a:pt x="231481" y="18742"/>
                    </a:lnTo>
                    <a:lnTo>
                      <a:pt x="231481" y="12807"/>
                    </a:lnTo>
                    <a:close/>
                    <a:moveTo>
                      <a:pt x="243664" y="12807"/>
                    </a:moveTo>
                    <a:lnTo>
                      <a:pt x="243664" y="18742"/>
                    </a:lnTo>
                    <a:lnTo>
                      <a:pt x="237729" y="18742"/>
                    </a:lnTo>
                    <a:lnTo>
                      <a:pt x="237729" y="12807"/>
                    </a:lnTo>
                    <a:close/>
                    <a:moveTo>
                      <a:pt x="249914" y="12807"/>
                    </a:moveTo>
                    <a:lnTo>
                      <a:pt x="249914" y="18742"/>
                    </a:lnTo>
                    <a:lnTo>
                      <a:pt x="243978" y="18742"/>
                    </a:lnTo>
                    <a:lnTo>
                      <a:pt x="243978" y="12807"/>
                    </a:lnTo>
                    <a:close/>
                    <a:moveTo>
                      <a:pt x="256161" y="12807"/>
                    </a:moveTo>
                    <a:lnTo>
                      <a:pt x="256161" y="18742"/>
                    </a:lnTo>
                    <a:lnTo>
                      <a:pt x="250225" y="18742"/>
                    </a:lnTo>
                    <a:lnTo>
                      <a:pt x="250225" y="12807"/>
                    </a:lnTo>
                    <a:close/>
                    <a:moveTo>
                      <a:pt x="262409" y="12807"/>
                    </a:moveTo>
                    <a:lnTo>
                      <a:pt x="262409" y="18742"/>
                    </a:lnTo>
                    <a:lnTo>
                      <a:pt x="256474" y="18742"/>
                    </a:lnTo>
                    <a:lnTo>
                      <a:pt x="256474" y="12807"/>
                    </a:lnTo>
                    <a:close/>
                    <a:moveTo>
                      <a:pt x="268656" y="12807"/>
                    </a:moveTo>
                    <a:lnTo>
                      <a:pt x="268656" y="18742"/>
                    </a:lnTo>
                    <a:lnTo>
                      <a:pt x="262721" y="18742"/>
                    </a:lnTo>
                    <a:lnTo>
                      <a:pt x="262721" y="12807"/>
                    </a:lnTo>
                    <a:close/>
                    <a:moveTo>
                      <a:pt x="274904" y="12807"/>
                    </a:moveTo>
                    <a:lnTo>
                      <a:pt x="274904" y="18742"/>
                    </a:lnTo>
                    <a:lnTo>
                      <a:pt x="268968" y="18742"/>
                    </a:lnTo>
                    <a:lnTo>
                      <a:pt x="268968" y="12807"/>
                    </a:lnTo>
                    <a:close/>
                    <a:moveTo>
                      <a:pt x="6251" y="19054"/>
                    </a:moveTo>
                    <a:lnTo>
                      <a:pt x="6251" y="24990"/>
                    </a:lnTo>
                    <a:lnTo>
                      <a:pt x="315" y="24990"/>
                    </a:lnTo>
                    <a:lnTo>
                      <a:pt x="315" y="19054"/>
                    </a:lnTo>
                    <a:close/>
                    <a:moveTo>
                      <a:pt x="12498" y="19054"/>
                    </a:moveTo>
                    <a:lnTo>
                      <a:pt x="12498" y="24990"/>
                    </a:lnTo>
                    <a:lnTo>
                      <a:pt x="6562" y="24990"/>
                    </a:lnTo>
                    <a:lnTo>
                      <a:pt x="6562" y="19054"/>
                    </a:lnTo>
                    <a:close/>
                    <a:moveTo>
                      <a:pt x="18745" y="19054"/>
                    </a:moveTo>
                    <a:lnTo>
                      <a:pt x="18745" y="24990"/>
                    </a:lnTo>
                    <a:lnTo>
                      <a:pt x="12810" y="24990"/>
                    </a:lnTo>
                    <a:lnTo>
                      <a:pt x="12810" y="19054"/>
                    </a:lnTo>
                    <a:close/>
                    <a:moveTo>
                      <a:pt x="24992" y="19054"/>
                    </a:moveTo>
                    <a:lnTo>
                      <a:pt x="24992" y="24990"/>
                    </a:lnTo>
                    <a:lnTo>
                      <a:pt x="19058" y="24990"/>
                    </a:lnTo>
                    <a:lnTo>
                      <a:pt x="19058" y="19054"/>
                    </a:lnTo>
                    <a:close/>
                    <a:moveTo>
                      <a:pt x="31241" y="19054"/>
                    </a:moveTo>
                    <a:lnTo>
                      <a:pt x="31241" y="24990"/>
                    </a:lnTo>
                    <a:lnTo>
                      <a:pt x="25305" y="24990"/>
                    </a:lnTo>
                    <a:lnTo>
                      <a:pt x="25305" y="19054"/>
                    </a:lnTo>
                    <a:close/>
                    <a:moveTo>
                      <a:pt x="37489" y="19054"/>
                    </a:moveTo>
                    <a:lnTo>
                      <a:pt x="37489" y="24990"/>
                    </a:lnTo>
                    <a:lnTo>
                      <a:pt x="31553" y="24990"/>
                    </a:lnTo>
                    <a:lnTo>
                      <a:pt x="31553" y="19054"/>
                    </a:lnTo>
                    <a:close/>
                    <a:moveTo>
                      <a:pt x="43737" y="19054"/>
                    </a:moveTo>
                    <a:lnTo>
                      <a:pt x="43737" y="24990"/>
                    </a:lnTo>
                    <a:lnTo>
                      <a:pt x="37802" y="24990"/>
                    </a:lnTo>
                    <a:lnTo>
                      <a:pt x="37802" y="19054"/>
                    </a:lnTo>
                    <a:close/>
                    <a:moveTo>
                      <a:pt x="49985" y="19054"/>
                    </a:moveTo>
                    <a:lnTo>
                      <a:pt x="49985" y="24990"/>
                    </a:lnTo>
                    <a:lnTo>
                      <a:pt x="44049" y="24990"/>
                    </a:lnTo>
                    <a:lnTo>
                      <a:pt x="44049" y="19054"/>
                    </a:lnTo>
                    <a:close/>
                    <a:moveTo>
                      <a:pt x="56232" y="19054"/>
                    </a:moveTo>
                    <a:lnTo>
                      <a:pt x="56232" y="24990"/>
                    </a:lnTo>
                    <a:lnTo>
                      <a:pt x="50296" y="24990"/>
                    </a:lnTo>
                    <a:lnTo>
                      <a:pt x="50296" y="19054"/>
                    </a:lnTo>
                    <a:close/>
                    <a:moveTo>
                      <a:pt x="62480" y="19054"/>
                    </a:moveTo>
                    <a:lnTo>
                      <a:pt x="62480" y="24990"/>
                    </a:lnTo>
                    <a:lnTo>
                      <a:pt x="56545" y="24990"/>
                    </a:lnTo>
                    <a:lnTo>
                      <a:pt x="56545" y="19054"/>
                    </a:lnTo>
                    <a:close/>
                    <a:moveTo>
                      <a:pt x="68727" y="19054"/>
                    </a:moveTo>
                    <a:lnTo>
                      <a:pt x="68727" y="24990"/>
                    </a:lnTo>
                    <a:lnTo>
                      <a:pt x="62792" y="24990"/>
                    </a:lnTo>
                    <a:lnTo>
                      <a:pt x="62792" y="19054"/>
                    </a:lnTo>
                    <a:close/>
                    <a:moveTo>
                      <a:pt x="74975" y="19054"/>
                    </a:moveTo>
                    <a:lnTo>
                      <a:pt x="74975" y="24990"/>
                    </a:lnTo>
                    <a:lnTo>
                      <a:pt x="69039" y="24990"/>
                    </a:lnTo>
                    <a:lnTo>
                      <a:pt x="69039" y="19054"/>
                    </a:lnTo>
                    <a:close/>
                    <a:moveTo>
                      <a:pt x="81223" y="19054"/>
                    </a:moveTo>
                    <a:lnTo>
                      <a:pt x="81223" y="24990"/>
                    </a:lnTo>
                    <a:lnTo>
                      <a:pt x="75286" y="24990"/>
                    </a:lnTo>
                    <a:lnTo>
                      <a:pt x="75286" y="19054"/>
                    </a:lnTo>
                    <a:close/>
                    <a:moveTo>
                      <a:pt x="87470" y="19054"/>
                    </a:moveTo>
                    <a:lnTo>
                      <a:pt x="87470" y="24990"/>
                    </a:lnTo>
                    <a:lnTo>
                      <a:pt x="81535" y="24990"/>
                    </a:lnTo>
                    <a:lnTo>
                      <a:pt x="81535" y="19054"/>
                    </a:lnTo>
                    <a:close/>
                    <a:moveTo>
                      <a:pt x="93720" y="19054"/>
                    </a:moveTo>
                    <a:lnTo>
                      <a:pt x="93720" y="24990"/>
                    </a:lnTo>
                    <a:lnTo>
                      <a:pt x="87784" y="24990"/>
                    </a:lnTo>
                    <a:lnTo>
                      <a:pt x="87784" y="19054"/>
                    </a:lnTo>
                    <a:close/>
                    <a:moveTo>
                      <a:pt x="99967" y="19054"/>
                    </a:moveTo>
                    <a:lnTo>
                      <a:pt x="99967" y="24990"/>
                    </a:lnTo>
                    <a:lnTo>
                      <a:pt x="94031" y="24990"/>
                    </a:lnTo>
                    <a:lnTo>
                      <a:pt x="94031" y="19054"/>
                    </a:lnTo>
                    <a:close/>
                    <a:moveTo>
                      <a:pt x="106214" y="19054"/>
                    </a:moveTo>
                    <a:lnTo>
                      <a:pt x="106214" y="24990"/>
                    </a:lnTo>
                    <a:lnTo>
                      <a:pt x="100280" y="24990"/>
                    </a:lnTo>
                    <a:lnTo>
                      <a:pt x="100280" y="19054"/>
                    </a:lnTo>
                    <a:close/>
                    <a:moveTo>
                      <a:pt x="112461" y="19054"/>
                    </a:moveTo>
                    <a:lnTo>
                      <a:pt x="112461" y="24990"/>
                    </a:lnTo>
                    <a:lnTo>
                      <a:pt x="106527" y="24990"/>
                    </a:lnTo>
                    <a:lnTo>
                      <a:pt x="106527" y="19054"/>
                    </a:lnTo>
                    <a:close/>
                    <a:moveTo>
                      <a:pt x="118710" y="19054"/>
                    </a:moveTo>
                    <a:lnTo>
                      <a:pt x="118710" y="24990"/>
                    </a:lnTo>
                    <a:lnTo>
                      <a:pt x="112774" y="24990"/>
                    </a:lnTo>
                    <a:lnTo>
                      <a:pt x="112774" y="19054"/>
                    </a:lnTo>
                    <a:close/>
                    <a:moveTo>
                      <a:pt x="124957" y="19054"/>
                    </a:moveTo>
                    <a:lnTo>
                      <a:pt x="124957" y="24990"/>
                    </a:lnTo>
                    <a:lnTo>
                      <a:pt x="119021" y="24990"/>
                    </a:lnTo>
                    <a:lnTo>
                      <a:pt x="119021" y="19054"/>
                    </a:lnTo>
                    <a:close/>
                    <a:moveTo>
                      <a:pt x="131204" y="19054"/>
                    </a:moveTo>
                    <a:lnTo>
                      <a:pt x="131204" y="24990"/>
                    </a:lnTo>
                    <a:lnTo>
                      <a:pt x="125270" y="24990"/>
                    </a:lnTo>
                    <a:lnTo>
                      <a:pt x="125270" y="19054"/>
                    </a:lnTo>
                    <a:close/>
                    <a:moveTo>
                      <a:pt x="137451" y="19054"/>
                    </a:moveTo>
                    <a:lnTo>
                      <a:pt x="137451" y="24990"/>
                    </a:lnTo>
                    <a:lnTo>
                      <a:pt x="131517" y="24990"/>
                    </a:lnTo>
                    <a:lnTo>
                      <a:pt x="131517" y="19054"/>
                    </a:lnTo>
                    <a:close/>
                    <a:moveTo>
                      <a:pt x="143702" y="19054"/>
                    </a:moveTo>
                    <a:lnTo>
                      <a:pt x="143702" y="24990"/>
                    </a:lnTo>
                    <a:lnTo>
                      <a:pt x="137766" y="24990"/>
                    </a:lnTo>
                    <a:lnTo>
                      <a:pt x="137766" y="19054"/>
                    </a:lnTo>
                    <a:close/>
                    <a:moveTo>
                      <a:pt x="149949" y="19054"/>
                    </a:moveTo>
                    <a:lnTo>
                      <a:pt x="149949" y="24990"/>
                    </a:lnTo>
                    <a:lnTo>
                      <a:pt x="144015" y="24990"/>
                    </a:lnTo>
                    <a:lnTo>
                      <a:pt x="144015" y="19054"/>
                    </a:lnTo>
                    <a:close/>
                    <a:moveTo>
                      <a:pt x="156196" y="19054"/>
                    </a:moveTo>
                    <a:lnTo>
                      <a:pt x="156196" y="24990"/>
                    </a:lnTo>
                    <a:lnTo>
                      <a:pt x="150262" y="24990"/>
                    </a:lnTo>
                    <a:lnTo>
                      <a:pt x="150262" y="19054"/>
                    </a:lnTo>
                    <a:close/>
                    <a:moveTo>
                      <a:pt x="162445" y="19054"/>
                    </a:moveTo>
                    <a:lnTo>
                      <a:pt x="162445" y="24990"/>
                    </a:lnTo>
                    <a:lnTo>
                      <a:pt x="156509" y="24990"/>
                    </a:lnTo>
                    <a:lnTo>
                      <a:pt x="156509" y="19054"/>
                    </a:lnTo>
                    <a:close/>
                    <a:moveTo>
                      <a:pt x="168692" y="19054"/>
                    </a:moveTo>
                    <a:lnTo>
                      <a:pt x="168692" y="24990"/>
                    </a:lnTo>
                    <a:lnTo>
                      <a:pt x="162756" y="24990"/>
                    </a:lnTo>
                    <a:lnTo>
                      <a:pt x="162756" y="19054"/>
                    </a:lnTo>
                    <a:close/>
                    <a:moveTo>
                      <a:pt x="174939" y="19054"/>
                    </a:moveTo>
                    <a:lnTo>
                      <a:pt x="174939" y="24990"/>
                    </a:lnTo>
                    <a:lnTo>
                      <a:pt x="169005" y="24990"/>
                    </a:lnTo>
                    <a:lnTo>
                      <a:pt x="169005" y="19054"/>
                    </a:lnTo>
                    <a:close/>
                    <a:moveTo>
                      <a:pt x="181186" y="19054"/>
                    </a:moveTo>
                    <a:lnTo>
                      <a:pt x="181186" y="24990"/>
                    </a:lnTo>
                    <a:lnTo>
                      <a:pt x="175252" y="24990"/>
                    </a:lnTo>
                    <a:lnTo>
                      <a:pt x="175252" y="19054"/>
                    </a:lnTo>
                    <a:close/>
                    <a:moveTo>
                      <a:pt x="187435" y="19054"/>
                    </a:moveTo>
                    <a:lnTo>
                      <a:pt x="187435" y="24990"/>
                    </a:lnTo>
                    <a:lnTo>
                      <a:pt x="181499" y="24990"/>
                    </a:lnTo>
                    <a:lnTo>
                      <a:pt x="181499" y="19054"/>
                    </a:lnTo>
                    <a:close/>
                    <a:moveTo>
                      <a:pt x="193684" y="19054"/>
                    </a:moveTo>
                    <a:lnTo>
                      <a:pt x="193684" y="24990"/>
                    </a:lnTo>
                    <a:lnTo>
                      <a:pt x="187749" y="24990"/>
                    </a:lnTo>
                    <a:lnTo>
                      <a:pt x="187749" y="19054"/>
                    </a:lnTo>
                    <a:close/>
                    <a:moveTo>
                      <a:pt x="199931" y="19054"/>
                    </a:moveTo>
                    <a:lnTo>
                      <a:pt x="199931" y="24990"/>
                    </a:lnTo>
                    <a:lnTo>
                      <a:pt x="193996" y="24990"/>
                    </a:lnTo>
                    <a:lnTo>
                      <a:pt x="193996" y="19054"/>
                    </a:lnTo>
                    <a:close/>
                    <a:moveTo>
                      <a:pt x="206180" y="19054"/>
                    </a:moveTo>
                    <a:lnTo>
                      <a:pt x="206180" y="24990"/>
                    </a:lnTo>
                    <a:lnTo>
                      <a:pt x="200244" y="24990"/>
                    </a:lnTo>
                    <a:lnTo>
                      <a:pt x="200244" y="19054"/>
                    </a:lnTo>
                    <a:close/>
                    <a:moveTo>
                      <a:pt x="212427" y="19054"/>
                    </a:moveTo>
                    <a:lnTo>
                      <a:pt x="212427" y="24990"/>
                    </a:lnTo>
                    <a:lnTo>
                      <a:pt x="206491" y="24990"/>
                    </a:lnTo>
                    <a:lnTo>
                      <a:pt x="206491" y="19054"/>
                    </a:lnTo>
                    <a:close/>
                    <a:moveTo>
                      <a:pt x="218674" y="19054"/>
                    </a:moveTo>
                    <a:lnTo>
                      <a:pt x="218674" y="24990"/>
                    </a:lnTo>
                    <a:lnTo>
                      <a:pt x="212739" y="24990"/>
                    </a:lnTo>
                    <a:lnTo>
                      <a:pt x="212739" y="19054"/>
                    </a:lnTo>
                    <a:close/>
                    <a:moveTo>
                      <a:pt x="224921" y="19054"/>
                    </a:moveTo>
                    <a:lnTo>
                      <a:pt x="224921" y="24990"/>
                    </a:lnTo>
                    <a:lnTo>
                      <a:pt x="218987" y="24990"/>
                    </a:lnTo>
                    <a:lnTo>
                      <a:pt x="218987" y="19054"/>
                    </a:lnTo>
                    <a:close/>
                    <a:moveTo>
                      <a:pt x="231170" y="19054"/>
                    </a:moveTo>
                    <a:lnTo>
                      <a:pt x="231170" y="24990"/>
                    </a:lnTo>
                    <a:lnTo>
                      <a:pt x="225234" y="24990"/>
                    </a:lnTo>
                    <a:lnTo>
                      <a:pt x="225234" y="19054"/>
                    </a:lnTo>
                    <a:close/>
                    <a:moveTo>
                      <a:pt x="237417" y="19054"/>
                    </a:moveTo>
                    <a:lnTo>
                      <a:pt x="237417" y="24990"/>
                    </a:lnTo>
                    <a:lnTo>
                      <a:pt x="231481" y="24990"/>
                    </a:lnTo>
                    <a:lnTo>
                      <a:pt x="231481" y="19054"/>
                    </a:lnTo>
                    <a:close/>
                    <a:moveTo>
                      <a:pt x="243664" y="19054"/>
                    </a:moveTo>
                    <a:lnTo>
                      <a:pt x="243664" y="24990"/>
                    </a:lnTo>
                    <a:lnTo>
                      <a:pt x="237729" y="24990"/>
                    </a:lnTo>
                    <a:lnTo>
                      <a:pt x="237729" y="19054"/>
                    </a:lnTo>
                    <a:close/>
                    <a:moveTo>
                      <a:pt x="249911" y="19054"/>
                    </a:moveTo>
                    <a:lnTo>
                      <a:pt x="249911" y="24990"/>
                    </a:lnTo>
                    <a:lnTo>
                      <a:pt x="243977" y="24990"/>
                    </a:lnTo>
                    <a:lnTo>
                      <a:pt x="243977" y="19054"/>
                    </a:lnTo>
                    <a:close/>
                    <a:moveTo>
                      <a:pt x="256161" y="19054"/>
                    </a:moveTo>
                    <a:lnTo>
                      <a:pt x="256161" y="24990"/>
                    </a:lnTo>
                    <a:lnTo>
                      <a:pt x="250225" y="24990"/>
                    </a:lnTo>
                    <a:lnTo>
                      <a:pt x="250225" y="19054"/>
                    </a:lnTo>
                    <a:close/>
                    <a:moveTo>
                      <a:pt x="262409" y="19054"/>
                    </a:moveTo>
                    <a:lnTo>
                      <a:pt x="262409" y="24990"/>
                    </a:lnTo>
                    <a:lnTo>
                      <a:pt x="256474" y="24990"/>
                    </a:lnTo>
                    <a:lnTo>
                      <a:pt x="256474" y="19054"/>
                    </a:lnTo>
                    <a:close/>
                    <a:moveTo>
                      <a:pt x="268656" y="19054"/>
                    </a:moveTo>
                    <a:lnTo>
                      <a:pt x="268656" y="24990"/>
                    </a:lnTo>
                    <a:lnTo>
                      <a:pt x="262721" y="24990"/>
                    </a:lnTo>
                    <a:lnTo>
                      <a:pt x="262721" y="19054"/>
                    </a:lnTo>
                    <a:close/>
                    <a:moveTo>
                      <a:pt x="274904" y="19054"/>
                    </a:moveTo>
                    <a:lnTo>
                      <a:pt x="274904" y="24990"/>
                    </a:lnTo>
                    <a:lnTo>
                      <a:pt x="268968" y="24990"/>
                    </a:lnTo>
                    <a:lnTo>
                      <a:pt x="268968" y="19054"/>
                    </a:lnTo>
                    <a:close/>
                    <a:moveTo>
                      <a:pt x="6251" y="25301"/>
                    </a:moveTo>
                    <a:lnTo>
                      <a:pt x="6251" y="31237"/>
                    </a:lnTo>
                    <a:lnTo>
                      <a:pt x="315" y="31237"/>
                    </a:lnTo>
                    <a:lnTo>
                      <a:pt x="315" y="25301"/>
                    </a:lnTo>
                    <a:close/>
                    <a:moveTo>
                      <a:pt x="12498" y="25301"/>
                    </a:moveTo>
                    <a:lnTo>
                      <a:pt x="12498" y="31237"/>
                    </a:lnTo>
                    <a:lnTo>
                      <a:pt x="6562" y="31237"/>
                    </a:lnTo>
                    <a:lnTo>
                      <a:pt x="6562" y="25301"/>
                    </a:lnTo>
                    <a:close/>
                    <a:moveTo>
                      <a:pt x="18745" y="25301"/>
                    </a:moveTo>
                    <a:lnTo>
                      <a:pt x="18745" y="31237"/>
                    </a:lnTo>
                    <a:lnTo>
                      <a:pt x="12810" y="31237"/>
                    </a:lnTo>
                    <a:lnTo>
                      <a:pt x="12810" y="25301"/>
                    </a:lnTo>
                    <a:close/>
                    <a:moveTo>
                      <a:pt x="24992" y="25301"/>
                    </a:moveTo>
                    <a:lnTo>
                      <a:pt x="24992" y="31237"/>
                    </a:lnTo>
                    <a:lnTo>
                      <a:pt x="19058" y="31237"/>
                    </a:lnTo>
                    <a:lnTo>
                      <a:pt x="19058" y="25301"/>
                    </a:lnTo>
                    <a:close/>
                    <a:moveTo>
                      <a:pt x="31241" y="25301"/>
                    </a:moveTo>
                    <a:lnTo>
                      <a:pt x="31241" y="31237"/>
                    </a:lnTo>
                    <a:lnTo>
                      <a:pt x="25305" y="31237"/>
                    </a:lnTo>
                    <a:lnTo>
                      <a:pt x="25305" y="25301"/>
                    </a:lnTo>
                    <a:close/>
                    <a:moveTo>
                      <a:pt x="37489" y="25301"/>
                    </a:moveTo>
                    <a:lnTo>
                      <a:pt x="37489" y="31237"/>
                    </a:lnTo>
                    <a:lnTo>
                      <a:pt x="31553" y="31237"/>
                    </a:lnTo>
                    <a:lnTo>
                      <a:pt x="31553" y="25301"/>
                    </a:lnTo>
                    <a:close/>
                    <a:moveTo>
                      <a:pt x="43737" y="25301"/>
                    </a:moveTo>
                    <a:lnTo>
                      <a:pt x="43737" y="31237"/>
                    </a:lnTo>
                    <a:lnTo>
                      <a:pt x="37802" y="31237"/>
                    </a:lnTo>
                    <a:lnTo>
                      <a:pt x="37802" y="25301"/>
                    </a:lnTo>
                    <a:close/>
                    <a:moveTo>
                      <a:pt x="49985" y="25301"/>
                    </a:moveTo>
                    <a:lnTo>
                      <a:pt x="49985" y="31237"/>
                    </a:lnTo>
                    <a:lnTo>
                      <a:pt x="44049" y="31237"/>
                    </a:lnTo>
                    <a:lnTo>
                      <a:pt x="44049" y="25301"/>
                    </a:lnTo>
                    <a:close/>
                    <a:moveTo>
                      <a:pt x="56232" y="25301"/>
                    </a:moveTo>
                    <a:lnTo>
                      <a:pt x="56232" y="31237"/>
                    </a:lnTo>
                    <a:lnTo>
                      <a:pt x="50296" y="31237"/>
                    </a:lnTo>
                    <a:lnTo>
                      <a:pt x="50296" y="25301"/>
                    </a:lnTo>
                    <a:close/>
                    <a:moveTo>
                      <a:pt x="62480" y="25301"/>
                    </a:moveTo>
                    <a:lnTo>
                      <a:pt x="62480" y="31237"/>
                    </a:lnTo>
                    <a:lnTo>
                      <a:pt x="56545" y="31237"/>
                    </a:lnTo>
                    <a:lnTo>
                      <a:pt x="56545" y="25301"/>
                    </a:lnTo>
                    <a:close/>
                    <a:moveTo>
                      <a:pt x="68727" y="25301"/>
                    </a:moveTo>
                    <a:lnTo>
                      <a:pt x="68727" y="31237"/>
                    </a:lnTo>
                    <a:lnTo>
                      <a:pt x="62792" y="31237"/>
                    </a:lnTo>
                    <a:lnTo>
                      <a:pt x="62792" y="25301"/>
                    </a:lnTo>
                    <a:close/>
                    <a:moveTo>
                      <a:pt x="74975" y="25301"/>
                    </a:moveTo>
                    <a:lnTo>
                      <a:pt x="74975" y="31237"/>
                    </a:lnTo>
                    <a:lnTo>
                      <a:pt x="69039" y="31237"/>
                    </a:lnTo>
                    <a:lnTo>
                      <a:pt x="69039" y="25301"/>
                    </a:lnTo>
                    <a:close/>
                    <a:moveTo>
                      <a:pt x="81223" y="25301"/>
                    </a:moveTo>
                    <a:lnTo>
                      <a:pt x="81223" y="31237"/>
                    </a:lnTo>
                    <a:lnTo>
                      <a:pt x="75286" y="31237"/>
                    </a:lnTo>
                    <a:lnTo>
                      <a:pt x="75286" y="25301"/>
                    </a:lnTo>
                    <a:close/>
                    <a:moveTo>
                      <a:pt x="87470" y="25301"/>
                    </a:moveTo>
                    <a:lnTo>
                      <a:pt x="87470" y="31237"/>
                    </a:lnTo>
                    <a:lnTo>
                      <a:pt x="81535" y="31237"/>
                    </a:lnTo>
                    <a:lnTo>
                      <a:pt x="81535" y="25301"/>
                    </a:lnTo>
                    <a:close/>
                    <a:moveTo>
                      <a:pt x="93720" y="25301"/>
                    </a:moveTo>
                    <a:lnTo>
                      <a:pt x="93720" y="31237"/>
                    </a:lnTo>
                    <a:lnTo>
                      <a:pt x="87784" y="31237"/>
                    </a:lnTo>
                    <a:lnTo>
                      <a:pt x="87784" y="25301"/>
                    </a:lnTo>
                    <a:close/>
                    <a:moveTo>
                      <a:pt x="99967" y="25301"/>
                    </a:moveTo>
                    <a:lnTo>
                      <a:pt x="99967" y="31237"/>
                    </a:lnTo>
                    <a:lnTo>
                      <a:pt x="94031" y="31237"/>
                    </a:lnTo>
                    <a:lnTo>
                      <a:pt x="94031" y="25301"/>
                    </a:lnTo>
                    <a:close/>
                    <a:moveTo>
                      <a:pt x="106214" y="25301"/>
                    </a:moveTo>
                    <a:lnTo>
                      <a:pt x="106214" y="31237"/>
                    </a:lnTo>
                    <a:lnTo>
                      <a:pt x="100280" y="31237"/>
                    </a:lnTo>
                    <a:lnTo>
                      <a:pt x="100280" y="25301"/>
                    </a:lnTo>
                    <a:close/>
                    <a:moveTo>
                      <a:pt x="112461" y="25301"/>
                    </a:moveTo>
                    <a:lnTo>
                      <a:pt x="112461" y="31237"/>
                    </a:lnTo>
                    <a:lnTo>
                      <a:pt x="106527" y="31237"/>
                    </a:lnTo>
                    <a:lnTo>
                      <a:pt x="106527" y="25301"/>
                    </a:lnTo>
                    <a:close/>
                    <a:moveTo>
                      <a:pt x="118710" y="25301"/>
                    </a:moveTo>
                    <a:lnTo>
                      <a:pt x="118710" y="31237"/>
                    </a:lnTo>
                    <a:lnTo>
                      <a:pt x="112774" y="31237"/>
                    </a:lnTo>
                    <a:lnTo>
                      <a:pt x="112774" y="25301"/>
                    </a:lnTo>
                    <a:close/>
                    <a:moveTo>
                      <a:pt x="124957" y="25301"/>
                    </a:moveTo>
                    <a:lnTo>
                      <a:pt x="124957" y="31237"/>
                    </a:lnTo>
                    <a:lnTo>
                      <a:pt x="119021" y="31237"/>
                    </a:lnTo>
                    <a:lnTo>
                      <a:pt x="119021" y="25301"/>
                    </a:lnTo>
                    <a:close/>
                    <a:moveTo>
                      <a:pt x="131204" y="25301"/>
                    </a:moveTo>
                    <a:lnTo>
                      <a:pt x="131204" y="31237"/>
                    </a:lnTo>
                    <a:lnTo>
                      <a:pt x="125270" y="31237"/>
                    </a:lnTo>
                    <a:lnTo>
                      <a:pt x="125270" y="25301"/>
                    </a:lnTo>
                    <a:close/>
                    <a:moveTo>
                      <a:pt x="137451" y="25301"/>
                    </a:moveTo>
                    <a:lnTo>
                      <a:pt x="137451" y="31237"/>
                    </a:lnTo>
                    <a:lnTo>
                      <a:pt x="131517" y="31237"/>
                    </a:lnTo>
                    <a:lnTo>
                      <a:pt x="131517" y="25301"/>
                    </a:lnTo>
                    <a:close/>
                    <a:moveTo>
                      <a:pt x="143702" y="25301"/>
                    </a:moveTo>
                    <a:lnTo>
                      <a:pt x="143702" y="31237"/>
                    </a:lnTo>
                    <a:lnTo>
                      <a:pt x="137766" y="31237"/>
                    </a:lnTo>
                    <a:lnTo>
                      <a:pt x="137766" y="25301"/>
                    </a:lnTo>
                    <a:close/>
                    <a:moveTo>
                      <a:pt x="149949" y="25301"/>
                    </a:moveTo>
                    <a:lnTo>
                      <a:pt x="149949" y="31237"/>
                    </a:lnTo>
                    <a:lnTo>
                      <a:pt x="144015" y="31237"/>
                    </a:lnTo>
                    <a:lnTo>
                      <a:pt x="144015" y="25301"/>
                    </a:lnTo>
                    <a:close/>
                    <a:moveTo>
                      <a:pt x="156196" y="25301"/>
                    </a:moveTo>
                    <a:lnTo>
                      <a:pt x="156196" y="31237"/>
                    </a:lnTo>
                    <a:lnTo>
                      <a:pt x="150262" y="31237"/>
                    </a:lnTo>
                    <a:lnTo>
                      <a:pt x="150262" y="25301"/>
                    </a:lnTo>
                    <a:close/>
                    <a:moveTo>
                      <a:pt x="162445" y="25301"/>
                    </a:moveTo>
                    <a:lnTo>
                      <a:pt x="162445" y="31237"/>
                    </a:lnTo>
                    <a:lnTo>
                      <a:pt x="156509" y="31237"/>
                    </a:lnTo>
                    <a:lnTo>
                      <a:pt x="156509" y="25301"/>
                    </a:lnTo>
                    <a:close/>
                    <a:moveTo>
                      <a:pt x="168692" y="25301"/>
                    </a:moveTo>
                    <a:lnTo>
                      <a:pt x="168692" y="31237"/>
                    </a:lnTo>
                    <a:lnTo>
                      <a:pt x="162756" y="31237"/>
                    </a:lnTo>
                    <a:lnTo>
                      <a:pt x="162756" y="25301"/>
                    </a:lnTo>
                    <a:close/>
                    <a:moveTo>
                      <a:pt x="174939" y="25301"/>
                    </a:moveTo>
                    <a:lnTo>
                      <a:pt x="174939" y="31237"/>
                    </a:lnTo>
                    <a:lnTo>
                      <a:pt x="169005" y="31237"/>
                    </a:lnTo>
                    <a:lnTo>
                      <a:pt x="169005" y="25301"/>
                    </a:lnTo>
                    <a:close/>
                    <a:moveTo>
                      <a:pt x="181186" y="25301"/>
                    </a:moveTo>
                    <a:lnTo>
                      <a:pt x="181186" y="31237"/>
                    </a:lnTo>
                    <a:lnTo>
                      <a:pt x="175252" y="31237"/>
                    </a:lnTo>
                    <a:lnTo>
                      <a:pt x="175252" y="25301"/>
                    </a:lnTo>
                    <a:close/>
                    <a:moveTo>
                      <a:pt x="187435" y="25301"/>
                    </a:moveTo>
                    <a:lnTo>
                      <a:pt x="187435" y="31237"/>
                    </a:lnTo>
                    <a:lnTo>
                      <a:pt x="181499" y="31237"/>
                    </a:lnTo>
                    <a:lnTo>
                      <a:pt x="181499" y="25301"/>
                    </a:lnTo>
                    <a:close/>
                    <a:moveTo>
                      <a:pt x="193684" y="25301"/>
                    </a:moveTo>
                    <a:lnTo>
                      <a:pt x="193684" y="31237"/>
                    </a:lnTo>
                    <a:lnTo>
                      <a:pt x="187749" y="31237"/>
                    </a:lnTo>
                    <a:lnTo>
                      <a:pt x="187749" y="25301"/>
                    </a:lnTo>
                    <a:close/>
                    <a:moveTo>
                      <a:pt x="199931" y="25301"/>
                    </a:moveTo>
                    <a:lnTo>
                      <a:pt x="199931" y="31237"/>
                    </a:lnTo>
                    <a:lnTo>
                      <a:pt x="193996" y="31237"/>
                    </a:lnTo>
                    <a:lnTo>
                      <a:pt x="193996" y="25301"/>
                    </a:lnTo>
                    <a:close/>
                    <a:moveTo>
                      <a:pt x="206180" y="25301"/>
                    </a:moveTo>
                    <a:lnTo>
                      <a:pt x="206180" y="31237"/>
                    </a:lnTo>
                    <a:lnTo>
                      <a:pt x="200244" y="31237"/>
                    </a:lnTo>
                    <a:lnTo>
                      <a:pt x="200244" y="25301"/>
                    </a:lnTo>
                    <a:close/>
                    <a:moveTo>
                      <a:pt x="212427" y="25301"/>
                    </a:moveTo>
                    <a:lnTo>
                      <a:pt x="212427" y="31237"/>
                    </a:lnTo>
                    <a:lnTo>
                      <a:pt x="206491" y="31237"/>
                    </a:lnTo>
                    <a:lnTo>
                      <a:pt x="206491" y="25301"/>
                    </a:lnTo>
                    <a:close/>
                    <a:moveTo>
                      <a:pt x="218674" y="25301"/>
                    </a:moveTo>
                    <a:lnTo>
                      <a:pt x="218674" y="31237"/>
                    </a:lnTo>
                    <a:lnTo>
                      <a:pt x="212739" y="31237"/>
                    </a:lnTo>
                    <a:lnTo>
                      <a:pt x="212739" y="25301"/>
                    </a:lnTo>
                    <a:close/>
                    <a:moveTo>
                      <a:pt x="224921" y="25301"/>
                    </a:moveTo>
                    <a:lnTo>
                      <a:pt x="224921" y="31237"/>
                    </a:lnTo>
                    <a:lnTo>
                      <a:pt x="218987" y="31237"/>
                    </a:lnTo>
                    <a:lnTo>
                      <a:pt x="218987" y="25301"/>
                    </a:lnTo>
                    <a:close/>
                    <a:moveTo>
                      <a:pt x="231170" y="25301"/>
                    </a:moveTo>
                    <a:lnTo>
                      <a:pt x="231170" y="31237"/>
                    </a:lnTo>
                    <a:lnTo>
                      <a:pt x="225234" y="31237"/>
                    </a:lnTo>
                    <a:lnTo>
                      <a:pt x="225234" y="25301"/>
                    </a:lnTo>
                    <a:close/>
                    <a:moveTo>
                      <a:pt x="237417" y="25301"/>
                    </a:moveTo>
                    <a:lnTo>
                      <a:pt x="237417" y="31237"/>
                    </a:lnTo>
                    <a:lnTo>
                      <a:pt x="231481" y="31237"/>
                    </a:lnTo>
                    <a:lnTo>
                      <a:pt x="231481" y="25301"/>
                    </a:lnTo>
                    <a:close/>
                    <a:moveTo>
                      <a:pt x="243664" y="25301"/>
                    </a:moveTo>
                    <a:lnTo>
                      <a:pt x="243664" y="31237"/>
                    </a:lnTo>
                    <a:lnTo>
                      <a:pt x="237729" y="31237"/>
                    </a:lnTo>
                    <a:lnTo>
                      <a:pt x="237729" y="25301"/>
                    </a:lnTo>
                    <a:close/>
                    <a:moveTo>
                      <a:pt x="249911" y="25301"/>
                    </a:moveTo>
                    <a:lnTo>
                      <a:pt x="249911" y="31237"/>
                    </a:lnTo>
                    <a:lnTo>
                      <a:pt x="243977" y="31237"/>
                    </a:lnTo>
                    <a:lnTo>
                      <a:pt x="243977" y="25301"/>
                    </a:lnTo>
                    <a:close/>
                    <a:moveTo>
                      <a:pt x="256161" y="25301"/>
                    </a:moveTo>
                    <a:lnTo>
                      <a:pt x="256161" y="31237"/>
                    </a:lnTo>
                    <a:lnTo>
                      <a:pt x="250225" y="31237"/>
                    </a:lnTo>
                    <a:lnTo>
                      <a:pt x="250225" y="25301"/>
                    </a:lnTo>
                    <a:close/>
                    <a:moveTo>
                      <a:pt x="262409" y="25301"/>
                    </a:moveTo>
                    <a:lnTo>
                      <a:pt x="262409" y="31237"/>
                    </a:lnTo>
                    <a:lnTo>
                      <a:pt x="256474" y="31237"/>
                    </a:lnTo>
                    <a:lnTo>
                      <a:pt x="256474" y="25301"/>
                    </a:lnTo>
                    <a:close/>
                    <a:moveTo>
                      <a:pt x="268656" y="25301"/>
                    </a:moveTo>
                    <a:lnTo>
                      <a:pt x="268656" y="31237"/>
                    </a:lnTo>
                    <a:lnTo>
                      <a:pt x="262721" y="31237"/>
                    </a:lnTo>
                    <a:lnTo>
                      <a:pt x="262721" y="25301"/>
                    </a:lnTo>
                    <a:close/>
                    <a:moveTo>
                      <a:pt x="274904" y="25301"/>
                    </a:moveTo>
                    <a:lnTo>
                      <a:pt x="274904" y="31237"/>
                    </a:lnTo>
                    <a:lnTo>
                      <a:pt x="268968" y="31237"/>
                    </a:lnTo>
                    <a:lnTo>
                      <a:pt x="268968" y="25301"/>
                    </a:lnTo>
                    <a:close/>
                    <a:moveTo>
                      <a:pt x="6251" y="31548"/>
                    </a:moveTo>
                    <a:lnTo>
                      <a:pt x="6251" y="31550"/>
                    </a:lnTo>
                    <a:lnTo>
                      <a:pt x="6251" y="37484"/>
                    </a:lnTo>
                    <a:lnTo>
                      <a:pt x="315" y="37484"/>
                    </a:lnTo>
                    <a:lnTo>
                      <a:pt x="315" y="31548"/>
                    </a:lnTo>
                    <a:close/>
                    <a:moveTo>
                      <a:pt x="12498" y="31548"/>
                    </a:moveTo>
                    <a:lnTo>
                      <a:pt x="12498" y="31550"/>
                    </a:lnTo>
                    <a:lnTo>
                      <a:pt x="12498" y="37484"/>
                    </a:lnTo>
                    <a:lnTo>
                      <a:pt x="6562" y="37484"/>
                    </a:lnTo>
                    <a:lnTo>
                      <a:pt x="6562" y="31548"/>
                    </a:lnTo>
                    <a:close/>
                    <a:moveTo>
                      <a:pt x="18745" y="31548"/>
                    </a:moveTo>
                    <a:lnTo>
                      <a:pt x="18745" y="31550"/>
                    </a:lnTo>
                    <a:lnTo>
                      <a:pt x="18745" y="37484"/>
                    </a:lnTo>
                    <a:lnTo>
                      <a:pt x="12810" y="37484"/>
                    </a:lnTo>
                    <a:lnTo>
                      <a:pt x="12810" y="31548"/>
                    </a:lnTo>
                    <a:close/>
                    <a:moveTo>
                      <a:pt x="24992" y="31548"/>
                    </a:moveTo>
                    <a:lnTo>
                      <a:pt x="24992" y="31550"/>
                    </a:lnTo>
                    <a:lnTo>
                      <a:pt x="24992" y="37484"/>
                    </a:lnTo>
                    <a:lnTo>
                      <a:pt x="19058" y="37484"/>
                    </a:lnTo>
                    <a:lnTo>
                      <a:pt x="19058" y="31548"/>
                    </a:lnTo>
                    <a:close/>
                    <a:moveTo>
                      <a:pt x="31242" y="31548"/>
                    </a:moveTo>
                    <a:lnTo>
                      <a:pt x="31242" y="31550"/>
                    </a:lnTo>
                    <a:lnTo>
                      <a:pt x="31242" y="37484"/>
                    </a:lnTo>
                    <a:lnTo>
                      <a:pt x="25305" y="37484"/>
                    </a:lnTo>
                    <a:lnTo>
                      <a:pt x="25305" y="31548"/>
                    </a:lnTo>
                    <a:close/>
                    <a:moveTo>
                      <a:pt x="162445" y="31548"/>
                    </a:moveTo>
                    <a:lnTo>
                      <a:pt x="162445" y="31550"/>
                    </a:lnTo>
                    <a:lnTo>
                      <a:pt x="162445" y="37484"/>
                    </a:lnTo>
                    <a:lnTo>
                      <a:pt x="156509" y="37484"/>
                    </a:lnTo>
                    <a:lnTo>
                      <a:pt x="156509" y="31548"/>
                    </a:lnTo>
                    <a:close/>
                    <a:moveTo>
                      <a:pt x="168692" y="31548"/>
                    </a:moveTo>
                    <a:lnTo>
                      <a:pt x="168692" y="31550"/>
                    </a:lnTo>
                    <a:lnTo>
                      <a:pt x="168692" y="37484"/>
                    </a:lnTo>
                    <a:lnTo>
                      <a:pt x="162756" y="37484"/>
                    </a:lnTo>
                    <a:lnTo>
                      <a:pt x="162756" y="31548"/>
                    </a:lnTo>
                    <a:close/>
                    <a:moveTo>
                      <a:pt x="174939" y="31548"/>
                    </a:moveTo>
                    <a:lnTo>
                      <a:pt x="174939" y="31550"/>
                    </a:lnTo>
                    <a:lnTo>
                      <a:pt x="174939" y="37484"/>
                    </a:lnTo>
                    <a:lnTo>
                      <a:pt x="169005" y="37484"/>
                    </a:lnTo>
                    <a:lnTo>
                      <a:pt x="169005" y="31548"/>
                    </a:lnTo>
                    <a:close/>
                    <a:moveTo>
                      <a:pt x="181186" y="31548"/>
                    </a:moveTo>
                    <a:lnTo>
                      <a:pt x="181186" y="31550"/>
                    </a:lnTo>
                    <a:lnTo>
                      <a:pt x="181186" y="37484"/>
                    </a:lnTo>
                    <a:lnTo>
                      <a:pt x="175252" y="37484"/>
                    </a:lnTo>
                    <a:lnTo>
                      <a:pt x="175252" y="31548"/>
                    </a:lnTo>
                    <a:close/>
                    <a:moveTo>
                      <a:pt x="187435" y="31548"/>
                    </a:moveTo>
                    <a:lnTo>
                      <a:pt x="187435" y="31550"/>
                    </a:lnTo>
                    <a:lnTo>
                      <a:pt x="187435" y="37484"/>
                    </a:lnTo>
                    <a:lnTo>
                      <a:pt x="181499" y="37484"/>
                    </a:lnTo>
                    <a:lnTo>
                      <a:pt x="181499" y="31548"/>
                    </a:lnTo>
                    <a:close/>
                    <a:moveTo>
                      <a:pt x="37489" y="31552"/>
                    </a:moveTo>
                    <a:lnTo>
                      <a:pt x="37489" y="37486"/>
                    </a:lnTo>
                    <a:lnTo>
                      <a:pt x="31553" y="37486"/>
                    </a:lnTo>
                    <a:lnTo>
                      <a:pt x="31553" y="31552"/>
                    </a:lnTo>
                    <a:close/>
                    <a:moveTo>
                      <a:pt x="43737" y="31552"/>
                    </a:moveTo>
                    <a:lnTo>
                      <a:pt x="43737" y="37486"/>
                    </a:lnTo>
                    <a:lnTo>
                      <a:pt x="37802" y="37486"/>
                    </a:lnTo>
                    <a:lnTo>
                      <a:pt x="37802" y="31552"/>
                    </a:lnTo>
                    <a:close/>
                    <a:moveTo>
                      <a:pt x="49985" y="31552"/>
                    </a:moveTo>
                    <a:lnTo>
                      <a:pt x="49985" y="37486"/>
                    </a:lnTo>
                    <a:lnTo>
                      <a:pt x="44049" y="37486"/>
                    </a:lnTo>
                    <a:lnTo>
                      <a:pt x="44049" y="31552"/>
                    </a:lnTo>
                    <a:close/>
                    <a:moveTo>
                      <a:pt x="56232" y="31552"/>
                    </a:moveTo>
                    <a:lnTo>
                      <a:pt x="56232" y="37486"/>
                    </a:lnTo>
                    <a:lnTo>
                      <a:pt x="50296" y="37486"/>
                    </a:lnTo>
                    <a:lnTo>
                      <a:pt x="50296" y="31552"/>
                    </a:lnTo>
                    <a:close/>
                    <a:moveTo>
                      <a:pt x="62480" y="31552"/>
                    </a:moveTo>
                    <a:lnTo>
                      <a:pt x="62480" y="37486"/>
                    </a:lnTo>
                    <a:lnTo>
                      <a:pt x="56545" y="37486"/>
                    </a:lnTo>
                    <a:lnTo>
                      <a:pt x="56545" y="31552"/>
                    </a:lnTo>
                    <a:close/>
                    <a:moveTo>
                      <a:pt x="68727" y="31552"/>
                    </a:moveTo>
                    <a:lnTo>
                      <a:pt x="68727" y="37486"/>
                    </a:lnTo>
                    <a:lnTo>
                      <a:pt x="62792" y="37486"/>
                    </a:lnTo>
                    <a:lnTo>
                      <a:pt x="62792" y="31552"/>
                    </a:lnTo>
                    <a:close/>
                    <a:moveTo>
                      <a:pt x="74975" y="31552"/>
                    </a:moveTo>
                    <a:lnTo>
                      <a:pt x="74975" y="37486"/>
                    </a:lnTo>
                    <a:lnTo>
                      <a:pt x="69039" y="37486"/>
                    </a:lnTo>
                    <a:lnTo>
                      <a:pt x="69039" y="31552"/>
                    </a:lnTo>
                    <a:close/>
                    <a:moveTo>
                      <a:pt x="81223" y="31552"/>
                    </a:moveTo>
                    <a:lnTo>
                      <a:pt x="81223" y="37486"/>
                    </a:lnTo>
                    <a:lnTo>
                      <a:pt x="75286" y="37486"/>
                    </a:lnTo>
                    <a:lnTo>
                      <a:pt x="75286" y="31552"/>
                    </a:lnTo>
                    <a:close/>
                    <a:moveTo>
                      <a:pt x="87470" y="31552"/>
                    </a:moveTo>
                    <a:lnTo>
                      <a:pt x="87470" y="37486"/>
                    </a:lnTo>
                    <a:lnTo>
                      <a:pt x="81535" y="37486"/>
                    </a:lnTo>
                    <a:lnTo>
                      <a:pt x="81535" y="31552"/>
                    </a:lnTo>
                    <a:close/>
                    <a:moveTo>
                      <a:pt x="93720" y="31552"/>
                    </a:moveTo>
                    <a:lnTo>
                      <a:pt x="93720" y="37486"/>
                    </a:lnTo>
                    <a:lnTo>
                      <a:pt x="87784" y="37486"/>
                    </a:lnTo>
                    <a:lnTo>
                      <a:pt x="87784" y="31552"/>
                    </a:lnTo>
                    <a:close/>
                    <a:moveTo>
                      <a:pt x="99967" y="31552"/>
                    </a:moveTo>
                    <a:lnTo>
                      <a:pt x="99967" y="37486"/>
                    </a:lnTo>
                    <a:lnTo>
                      <a:pt x="94031" y="37486"/>
                    </a:lnTo>
                    <a:lnTo>
                      <a:pt x="94031" y="31552"/>
                    </a:lnTo>
                    <a:close/>
                    <a:moveTo>
                      <a:pt x="106214" y="31552"/>
                    </a:moveTo>
                    <a:lnTo>
                      <a:pt x="106214" y="37486"/>
                    </a:lnTo>
                    <a:lnTo>
                      <a:pt x="100280" y="37486"/>
                    </a:lnTo>
                    <a:lnTo>
                      <a:pt x="100280" y="31552"/>
                    </a:lnTo>
                    <a:close/>
                    <a:moveTo>
                      <a:pt x="112461" y="31552"/>
                    </a:moveTo>
                    <a:lnTo>
                      <a:pt x="112461" y="37486"/>
                    </a:lnTo>
                    <a:lnTo>
                      <a:pt x="106527" y="37486"/>
                    </a:lnTo>
                    <a:lnTo>
                      <a:pt x="106527" y="31552"/>
                    </a:lnTo>
                    <a:close/>
                    <a:moveTo>
                      <a:pt x="118710" y="31552"/>
                    </a:moveTo>
                    <a:lnTo>
                      <a:pt x="118710" y="37486"/>
                    </a:lnTo>
                    <a:lnTo>
                      <a:pt x="112774" y="37486"/>
                    </a:lnTo>
                    <a:lnTo>
                      <a:pt x="112774" y="31552"/>
                    </a:lnTo>
                    <a:close/>
                    <a:moveTo>
                      <a:pt x="124957" y="31552"/>
                    </a:moveTo>
                    <a:lnTo>
                      <a:pt x="124957" y="37486"/>
                    </a:lnTo>
                    <a:lnTo>
                      <a:pt x="119021" y="37486"/>
                    </a:lnTo>
                    <a:lnTo>
                      <a:pt x="119021" y="31552"/>
                    </a:lnTo>
                    <a:close/>
                    <a:moveTo>
                      <a:pt x="131204" y="31552"/>
                    </a:moveTo>
                    <a:lnTo>
                      <a:pt x="131204" y="37486"/>
                    </a:lnTo>
                    <a:lnTo>
                      <a:pt x="125270" y="37486"/>
                    </a:lnTo>
                    <a:lnTo>
                      <a:pt x="125270" y="31552"/>
                    </a:lnTo>
                    <a:close/>
                    <a:moveTo>
                      <a:pt x="137451" y="31552"/>
                    </a:moveTo>
                    <a:lnTo>
                      <a:pt x="137451" y="37486"/>
                    </a:lnTo>
                    <a:lnTo>
                      <a:pt x="131517" y="37486"/>
                    </a:lnTo>
                    <a:lnTo>
                      <a:pt x="131517" y="31552"/>
                    </a:lnTo>
                    <a:close/>
                    <a:moveTo>
                      <a:pt x="143702" y="31552"/>
                    </a:moveTo>
                    <a:lnTo>
                      <a:pt x="143702" y="37486"/>
                    </a:lnTo>
                    <a:lnTo>
                      <a:pt x="137766" y="37486"/>
                    </a:lnTo>
                    <a:lnTo>
                      <a:pt x="137766" y="31552"/>
                    </a:lnTo>
                    <a:close/>
                    <a:moveTo>
                      <a:pt x="149949" y="31552"/>
                    </a:moveTo>
                    <a:lnTo>
                      <a:pt x="149949" y="37486"/>
                    </a:lnTo>
                    <a:lnTo>
                      <a:pt x="144015" y="37486"/>
                    </a:lnTo>
                    <a:lnTo>
                      <a:pt x="144015" y="31552"/>
                    </a:lnTo>
                    <a:close/>
                    <a:moveTo>
                      <a:pt x="156196" y="31552"/>
                    </a:moveTo>
                    <a:lnTo>
                      <a:pt x="156196" y="37486"/>
                    </a:lnTo>
                    <a:lnTo>
                      <a:pt x="150262" y="37486"/>
                    </a:lnTo>
                    <a:lnTo>
                      <a:pt x="150262" y="31552"/>
                    </a:lnTo>
                    <a:close/>
                    <a:moveTo>
                      <a:pt x="193684" y="31552"/>
                    </a:moveTo>
                    <a:lnTo>
                      <a:pt x="193684" y="37486"/>
                    </a:lnTo>
                    <a:lnTo>
                      <a:pt x="187749" y="37486"/>
                    </a:lnTo>
                    <a:lnTo>
                      <a:pt x="187749" y="31552"/>
                    </a:lnTo>
                    <a:close/>
                    <a:moveTo>
                      <a:pt x="199931" y="31552"/>
                    </a:moveTo>
                    <a:lnTo>
                      <a:pt x="199931" y="37486"/>
                    </a:lnTo>
                    <a:lnTo>
                      <a:pt x="193996" y="37486"/>
                    </a:lnTo>
                    <a:lnTo>
                      <a:pt x="193996" y="31552"/>
                    </a:lnTo>
                    <a:close/>
                    <a:moveTo>
                      <a:pt x="206180" y="31552"/>
                    </a:moveTo>
                    <a:lnTo>
                      <a:pt x="206180" y="37486"/>
                    </a:lnTo>
                    <a:lnTo>
                      <a:pt x="200244" y="37486"/>
                    </a:lnTo>
                    <a:lnTo>
                      <a:pt x="200244" y="31552"/>
                    </a:lnTo>
                    <a:close/>
                    <a:moveTo>
                      <a:pt x="212427" y="31552"/>
                    </a:moveTo>
                    <a:lnTo>
                      <a:pt x="212427" y="37486"/>
                    </a:lnTo>
                    <a:lnTo>
                      <a:pt x="206491" y="37486"/>
                    </a:lnTo>
                    <a:lnTo>
                      <a:pt x="206491" y="31552"/>
                    </a:lnTo>
                    <a:close/>
                    <a:moveTo>
                      <a:pt x="218674" y="31552"/>
                    </a:moveTo>
                    <a:lnTo>
                      <a:pt x="218674" y="37486"/>
                    </a:lnTo>
                    <a:lnTo>
                      <a:pt x="212739" y="37486"/>
                    </a:lnTo>
                    <a:lnTo>
                      <a:pt x="212739" y="31552"/>
                    </a:lnTo>
                    <a:close/>
                    <a:moveTo>
                      <a:pt x="224921" y="31552"/>
                    </a:moveTo>
                    <a:lnTo>
                      <a:pt x="224921" y="37486"/>
                    </a:lnTo>
                    <a:lnTo>
                      <a:pt x="218987" y="37486"/>
                    </a:lnTo>
                    <a:lnTo>
                      <a:pt x="218987" y="31552"/>
                    </a:lnTo>
                    <a:close/>
                    <a:moveTo>
                      <a:pt x="231170" y="31552"/>
                    </a:moveTo>
                    <a:lnTo>
                      <a:pt x="231170" y="37486"/>
                    </a:lnTo>
                    <a:lnTo>
                      <a:pt x="225234" y="37486"/>
                    </a:lnTo>
                    <a:lnTo>
                      <a:pt x="225234" y="31552"/>
                    </a:lnTo>
                    <a:close/>
                    <a:moveTo>
                      <a:pt x="237417" y="31552"/>
                    </a:moveTo>
                    <a:lnTo>
                      <a:pt x="237417" y="37486"/>
                    </a:lnTo>
                    <a:lnTo>
                      <a:pt x="231481" y="37486"/>
                    </a:lnTo>
                    <a:lnTo>
                      <a:pt x="231481" y="31552"/>
                    </a:lnTo>
                    <a:close/>
                    <a:moveTo>
                      <a:pt x="243664" y="31552"/>
                    </a:moveTo>
                    <a:lnTo>
                      <a:pt x="243664" y="37486"/>
                    </a:lnTo>
                    <a:lnTo>
                      <a:pt x="237729" y="37486"/>
                    </a:lnTo>
                    <a:lnTo>
                      <a:pt x="237729" y="31552"/>
                    </a:lnTo>
                    <a:close/>
                    <a:moveTo>
                      <a:pt x="249911" y="31552"/>
                    </a:moveTo>
                    <a:lnTo>
                      <a:pt x="249911" y="37486"/>
                    </a:lnTo>
                    <a:lnTo>
                      <a:pt x="243977" y="37486"/>
                    </a:lnTo>
                    <a:lnTo>
                      <a:pt x="243977" y="31552"/>
                    </a:lnTo>
                    <a:close/>
                    <a:moveTo>
                      <a:pt x="256161" y="31552"/>
                    </a:moveTo>
                    <a:lnTo>
                      <a:pt x="256161" y="37486"/>
                    </a:lnTo>
                    <a:lnTo>
                      <a:pt x="250225" y="37486"/>
                    </a:lnTo>
                    <a:lnTo>
                      <a:pt x="250225" y="31552"/>
                    </a:lnTo>
                    <a:close/>
                    <a:moveTo>
                      <a:pt x="262409" y="31552"/>
                    </a:moveTo>
                    <a:lnTo>
                      <a:pt x="262409" y="37486"/>
                    </a:lnTo>
                    <a:lnTo>
                      <a:pt x="256474" y="37486"/>
                    </a:lnTo>
                    <a:lnTo>
                      <a:pt x="256474" y="31552"/>
                    </a:lnTo>
                    <a:close/>
                    <a:moveTo>
                      <a:pt x="268656" y="31552"/>
                    </a:moveTo>
                    <a:lnTo>
                      <a:pt x="268656" y="37486"/>
                    </a:lnTo>
                    <a:lnTo>
                      <a:pt x="262721" y="37486"/>
                    </a:lnTo>
                    <a:lnTo>
                      <a:pt x="262721" y="31552"/>
                    </a:lnTo>
                    <a:close/>
                    <a:moveTo>
                      <a:pt x="274904" y="31552"/>
                    </a:moveTo>
                    <a:lnTo>
                      <a:pt x="274904" y="37486"/>
                    </a:lnTo>
                    <a:lnTo>
                      <a:pt x="268968" y="37486"/>
                    </a:lnTo>
                    <a:lnTo>
                      <a:pt x="268968" y="31552"/>
                    </a:lnTo>
                    <a:close/>
                    <a:moveTo>
                      <a:pt x="6251" y="37799"/>
                    </a:moveTo>
                    <a:lnTo>
                      <a:pt x="6251" y="43735"/>
                    </a:lnTo>
                    <a:lnTo>
                      <a:pt x="315" y="43735"/>
                    </a:lnTo>
                    <a:lnTo>
                      <a:pt x="315" y="37799"/>
                    </a:lnTo>
                    <a:close/>
                    <a:moveTo>
                      <a:pt x="12498" y="37799"/>
                    </a:moveTo>
                    <a:lnTo>
                      <a:pt x="12498" y="43735"/>
                    </a:lnTo>
                    <a:lnTo>
                      <a:pt x="6562" y="43735"/>
                    </a:lnTo>
                    <a:lnTo>
                      <a:pt x="6562" y="37799"/>
                    </a:lnTo>
                    <a:close/>
                    <a:moveTo>
                      <a:pt x="18745" y="37799"/>
                    </a:moveTo>
                    <a:lnTo>
                      <a:pt x="18745" y="43735"/>
                    </a:lnTo>
                    <a:lnTo>
                      <a:pt x="12810" y="43735"/>
                    </a:lnTo>
                    <a:lnTo>
                      <a:pt x="12810" y="37799"/>
                    </a:lnTo>
                    <a:close/>
                    <a:moveTo>
                      <a:pt x="24992" y="37799"/>
                    </a:moveTo>
                    <a:lnTo>
                      <a:pt x="24992" y="43735"/>
                    </a:lnTo>
                    <a:lnTo>
                      <a:pt x="19058" y="43735"/>
                    </a:lnTo>
                    <a:lnTo>
                      <a:pt x="19058" y="37799"/>
                    </a:lnTo>
                    <a:close/>
                    <a:moveTo>
                      <a:pt x="31242" y="37799"/>
                    </a:moveTo>
                    <a:lnTo>
                      <a:pt x="31242" y="43735"/>
                    </a:lnTo>
                    <a:lnTo>
                      <a:pt x="25305" y="43735"/>
                    </a:lnTo>
                    <a:lnTo>
                      <a:pt x="25305" y="37799"/>
                    </a:lnTo>
                    <a:close/>
                    <a:moveTo>
                      <a:pt x="37489" y="37799"/>
                    </a:moveTo>
                    <a:lnTo>
                      <a:pt x="37489" y="43735"/>
                    </a:lnTo>
                    <a:lnTo>
                      <a:pt x="31553" y="43735"/>
                    </a:lnTo>
                    <a:lnTo>
                      <a:pt x="31553" y="37799"/>
                    </a:lnTo>
                    <a:close/>
                    <a:moveTo>
                      <a:pt x="43737" y="37799"/>
                    </a:moveTo>
                    <a:lnTo>
                      <a:pt x="43737" y="43735"/>
                    </a:lnTo>
                    <a:lnTo>
                      <a:pt x="37802" y="43735"/>
                    </a:lnTo>
                    <a:lnTo>
                      <a:pt x="37802" y="37799"/>
                    </a:lnTo>
                    <a:close/>
                    <a:moveTo>
                      <a:pt x="49985" y="37799"/>
                    </a:moveTo>
                    <a:lnTo>
                      <a:pt x="49985" y="43735"/>
                    </a:lnTo>
                    <a:lnTo>
                      <a:pt x="44049" y="43735"/>
                    </a:lnTo>
                    <a:lnTo>
                      <a:pt x="44049" y="37799"/>
                    </a:lnTo>
                    <a:close/>
                    <a:moveTo>
                      <a:pt x="56232" y="37799"/>
                    </a:moveTo>
                    <a:lnTo>
                      <a:pt x="56232" y="43735"/>
                    </a:lnTo>
                    <a:lnTo>
                      <a:pt x="50296" y="43735"/>
                    </a:lnTo>
                    <a:lnTo>
                      <a:pt x="50296" y="37799"/>
                    </a:lnTo>
                    <a:close/>
                    <a:moveTo>
                      <a:pt x="62480" y="37799"/>
                    </a:moveTo>
                    <a:lnTo>
                      <a:pt x="62480" y="43735"/>
                    </a:lnTo>
                    <a:lnTo>
                      <a:pt x="56545" y="43735"/>
                    </a:lnTo>
                    <a:lnTo>
                      <a:pt x="56545" y="37799"/>
                    </a:lnTo>
                    <a:close/>
                    <a:moveTo>
                      <a:pt x="68727" y="37799"/>
                    </a:moveTo>
                    <a:lnTo>
                      <a:pt x="68727" y="43735"/>
                    </a:lnTo>
                    <a:lnTo>
                      <a:pt x="62792" y="43735"/>
                    </a:lnTo>
                    <a:lnTo>
                      <a:pt x="62792" y="37799"/>
                    </a:lnTo>
                    <a:close/>
                    <a:moveTo>
                      <a:pt x="74975" y="37799"/>
                    </a:moveTo>
                    <a:lnTo>
                      <a:pt x="74975" y="43735"/>
                    </a:lnTo>
                    <a:lnTo>
                      <a:pt x="69039" y="43735"/>
                    </a:lnTo>
                    <a:lnTo>
                      <a:pt x="69039" y="37799"/>
                    </a:lnTo>
                    <a:close/>
                    <a:moveTo>
                      <a:pt x="81223" y="37799"/>
                    </a:moveTo>
                    <a:lnTo>
                      <a:pt x="81223" y="43735"/>
                    </a:lnTo>
                    <a:lnTo>
                      <a:pt x="75286" y="43735"/>
                    </a:lnTo>
                    <a:lnTo>
                      <a:pt x="75286" y="37799"/>
                    </a:lnTo>
                    <a:close/>
                    <a:moveTo>
                      <a:pt x="87470" y="37799"/>
                    </a:moveTo>
                    <a:lnTo>
                      <a:pt x="87470" y="43735"/>
                    </a:lnTo>
                    <a:lnTo>
                      <a:pt x="81535" y="43735"/>
                    </a:lnTo>
                    <a:lnTo>
                      <a:pt x="81535" y="37799"/>
                    </a:lnTo>
                    <a:close/>
                    <a:moveTo>
                      <a:pt x="93720" y="37799"/>
                    </a:moveTo>
                    <a:lnTo>
                      <a:pt x="93720" y="43735"/>
                    </a:lnTo>
                    <a:lnTo>
                      <a:pt x="87784" y="43735"/>
                    </a:lnTo>
                    <a:lnTo>
                      <a:pt x="87784" y="37799"/>
                    </a:lnTo>
                    <a:close/>
                    <a:moveTo>
                      <a:pt x="99967" y="37799"/>
                    </a:moveTo>
                    <a:lnTo>
                      <a:pt x="99967" y="43735"/>
                    </a:lnTo>
                    <a:lnTo>
                      <a:pt x="94031" y="43735"/>
                    </a:lnTo>
                    <a:lnTo>
                      <a:pt x="94031" y="37799"/>
                    </a:lnTo>
                    <a:close/>
                    <a:moveTo>
                      <a:pt x="106214" y="37799"/>
                    </a:moveTo>
                    <a:lnTo>
                      <a:pt x="106214" y="43735"/>
                    </a:lnTo>
                    <a:lnTo>
                      <a:pt x="100280" y="43735"/>
                    </a:lnTo>
                    <a:lnTo>
                      <a:pt x="100280" y="37799"/>
                    </a:lnTo>
                    <a:close/>
                    <a:moveTo>
                      <a:pt x="112461" y="37799"/>
                    </a:moveTo>
                    <a:lnTo>
                      <a:pt x="112461" y="43735"/>
                    </a:lnTo>
                    <a:lnTo>
                      <a:pt x="106527" y="43735"/>
                    </a:lnTo>
                    <a:lnTo>
                      <a:pt x="106527" y="37799"/>
                    </a:lnTo>
                    <a:close/>
                    <a:moveTo>
                      <a:pt x="118710" y="37799"/>
                    </a:moveTo>
                    <a:lnTo>
                      <a:pt x="118710" y="43735"/>
                    </a:lnTo>
                    <a:lnTo>
                      <a:pt x="112774" y="43735"/>
                    </a:lnTo>
                    <a:lnTo>
                      <a:pt x="112774" y="37799"/>
                    </a:lnTo>
                    <a:close/>
                    <a:moveTo>
                      <a:pt x="124957" y="37799"/>
                    </a:moveTo>
                    <a:lnTo>
                      <a:pt x="124957" y="43735"/>
                    </a:lnTo>
                    <a:lnTo>
                      <a:pt x="119021" y="43735"/>
                    </a:lnTo>
                    <a:lnTo>
                      <a:pt x="119021" y="37799"/>
                    </a:lnTo>
                    <a:close/>
                    <a:moveTo>
                      <a:pt x="131204" y="37799"/>
                    </a:moveTo>
                    <a:lnTo>
                      <a:pt x="131204" y="43735"/>
                    </a:lnTo>
                    <a:lnTo>
                      <a:pt x="125270" y="43735"/>
                    </a:lnTo>
                    <a:lnTo>
                      <a:pt x="125270" y="37799"/>
                    </a:lnTo>
                    <a:close/>
                    <a:moveTo>
                      <a:pt x="137451" y="37799"/>
                    </a:moveTo>
                    <a:lnTo>
                      <a:pt x="137451" y="43735"/>
                    </a:lnTo>
                    <a:lnTo>
                      <a:pt x="131517" y="43735"/>
                    </a:lnTo>
                    <a:lnTo>
                      <a:pt x="131517" y="37799"/>
                    </a:lnTo>
                    <a:close/>
                    <a:moveTo>
                      <a:pt x="143702" y="37799"/>
                    </a:moveTo>
                    <a:lnTo>
                      <a:pt x="143702" y="43735"/>
                    </a:lnTo>
                    <a:lnTo>
                      <a:pt x="137766" y="43735"/>
                    </a:lnTo>
                    <a:lnTo>
                      <a:pt x="137766" y="37799"/>
                    </a:lnTo>
                    <a:close/>
                    <a:moveTo>
                      <a:pt x="149949" y="37799"/>
                    </a:moveTo>
                    <a:lnTo>
                      <a:pt x="149949" y="43735"/>
                    </a:lnTo>
                    <a:lnTo>
                      <a:pt x="144015" y="43735"/>
                    </a:lnTo>
                    <a:lnTo>
                      <a:pt x="144015" y="37799"/>
                    </a:lnTo>
                    <a:close/>
                    <a:moveTo>
                      <a:pt x="156196" y="37799"/>
                    </a:moveTo>
                    <a:lnTo>
                      <a:pt x="156196" y="43735"/>
                    </a:lnTo>
                    <a:lnTo>
                      <a:pt x="150262" y="43735"/>
                    </a:lnTo>
                    <a:lnTo>
                      <a:pt x="150262" y="37799"/>
                    </a:lnTo>
                    <a:close/>
                    <a:moveTo>
                      <a:pt x="162445" y="37799"/>
                    </a:moveTo>
                    <a:lnTo>
                      <a:pt x="162445" y="43735"/>
                    </a:lnTo>
                    <a:lnTo>
                      <a:pt x="156509" y="43735"/>
                    </a:lnTo>
                    <a:lnTo>
                      <a:pt x="156509" y="37799"/>
                    </a:lnTo>
                    <a:close/>
                    <a:moveTo>
                      <a:pt x="168692" y="37799"/>
                    </a:moveTo>
                    <a:lnTo>
                      <a:pt x="168692" y="43735"/>
                    </a:lnTo>
                    <a:lnTo>
                      <a:pt x="162756" y="43735"/>
                    </a:lnTo>
                    <a:lnTo>
                      <a:pt x="162756" y="37799"/>
                    </a:lnTo>
                    <a:close/>
                    <a:moveTo>
                      <a:pt x="174939" y="37799"/>
                    </a:moveTo>
                    <a:lnTo>
                      <a:pt x="174939" y="43735"/>
                    </a:lnTo>
                    <a:lnTo>
                      <a:pt x="169005" y="43735"/>
                    </a:lnTo>
                    <a:lnTo>
                      <a:pt x="169005" y="37799"/>
                    </a:lnTo>
                    <a:close/>
                    <a:moveTo>
                      <a:pt x="181186" y="37799"/>
                    </a:moveTo>
                    <a:lnTo>
                      <a:pt x="181186" y="43735"/>
                    </a:lnTo>
                    <a:lnTo>
                      <a:pt x="175252" y="43735"/>
                    </a:lnTo>
                    <a:lnTo>
                      <a:pt x="175252" y="37799"/>
                    </a:lnTo>
                    <a:close/>
                    <a:moveTo>
                      <a:pt x="187435" y="37799"/>
                    </a:moveTo>
                    <a:lnTo>
                      <a:pt x="187435" y="43735"/>
                    </a:lnTo>
                    <a:lnTo>
                      <a:pt x="181499" y="43735"/>
                    </a:lnTo>
                    <a:lnTo>
                      <a:pt x="181499" y="37799"/>
                    </a:lnTo>
                    <a:close/>
                    <a:moveTo>
                      <a:pt x="193684" y="37799"/>
                    </a:moveTo>
                    <a:lnTo>
                      <a:pt x="193684" y="43735"/>
                    </a:lnTo>
                    <a:lnTo>
                      <a:pt x="187749" y="43735"/>
                    </a:lnTo>
                    <a:lnTo>
                      <a:pt x="187749" y="37799"/>
                    </a:lnTo>
                    <a:close/>
                    <a:moveTo>
                      <a:pt x="199931" y="37799"/>
                    </a:moveTo>
                    <a:lnTo>
                      <a:pt x="199931" y="43735"/>
                    </a:lnTo>
                    <a:lnTo>
                      <a:pt x="193996" y="43735"/>
                    </a:lnTo>
                    <a:lnTo>
                      <a:pt x="193996" y="37799"/>
                    </a:lnTo>
                    <a:close/>
                    <a:moveTo>
                      <a:pt x="206180" y="37799"/>
                    </a:moveTo>
                    <a:lnTo>
                      <a:pt x="206180" y="43735"/>
                    </a:lnTo>
                    <a:lnTo>
                      <a:pt x="200244" y="43735"/>
                    </a:lnTo>
                    <a:lnTo>
                      <a:pt x="200244" y="37799"/>
                    </a:lnTo>
                    <a:close/>
                    <a:moveTo>
                      <a:pt x="212427" y="37799"/>
                    </a:moveTo>
                    <a:lnTo>
                      <a:pt x="212427" y="43735"/>
                    </a:lnTo>
                    <a:lnTo>
                      <a:pt x="206491" y="43735"/>
                    </a:lnTo>
                    <a:lnTo>
                      <a:pt x="206491" y="37799"/>
                    </a:lnTo>
                    <a:close/>
                    <a:moveTo>
                      <a:pt x="218674" y="37799"/>
                    </a:moveTo>
                    <a:lnTo>
                      <a:pt x="218674" y="43735"/>
                    </a:lnTo>
                    <a:lnTo>
                      <a:pt x="212739" y="43735"/>
                    </a:lnTo>
                    <a:lnTo>
                      <a:pt x="212739" y="37799"/>
                    </a:lnTo>
                    <a:close/>
                    <a:moveTo>
                      <a:pt x="224921" y="37799"/>
                    </a:moveTo>
                    <a:lnTo>
                      <a:pt x="224921" y="43735"/>
                    </a:lnTo>
                    <a:lnTo>
                      <a:pt x="218987" y="43735"/>
                    </a:lnTo>
                    <a:lnTo>
                      <a:pt x="218987" y="37799"/>
                    </a:lnTo>
                    <a:close/>
                    <a:moveTo>
                      <a:pt x="231170" y="37799"/>
                    </a:moveTo>
                    <a:lnTo>
                      <a:pt x="231170" y="43735"/>
                    </a:lnTo>
                    <a:lnTo>
                      <a:pt x="225234" y="43735"/>
                    </a:lnTo>
                    <a:lnTo>
                      <a:pt x="225234" y="37799"/>
                    </a:lnTo>
                    <a:close/>
                    <a:moveTo>
                      <a:pt x="237417" y="37799"/>
                    </a:moveTo>
                    <a:lnTo>
                      <a:pt x="237417" y="43735"/>
                    </a:lnTo>
                    <a:lnTo>
                      <a:pt x="231481" y="43735"/>
                    </a:lnTo>
                    <a:lnTo>
                      <a:pt x="231481" y="37799"/>
                    </a:lnTo>
                    <a:close/>
                    <a:moveTo>
                      <a:pt x="243664" y="37799"/>
                    </a:moveTo>
                    <a:lnTo>
                      <a:pt x="243664" y="43735"/>
                    </a:lnTo>
                    <a:lnTo>
                      <a:pt x="237729" y="43735"/>
                    </a:lnTo>
                    <a:lnTo>
                      <a:pt x="237729" y="37799"/>
                    </a:lnTo>
                    <a:close/>
                    <a:moveTo>
                      <a:pt x="249911" y="37799"/>
                    </a:moveTo>
                    <a:lnTo>
                      <a:pt x="249911" y="43735"/>
                    </a:lnTo>
                    <a:lnTo>
                      <a:pt x="243977" y="43735"/>
                    </a:lnTo>
                    <a:lnTo>
                      <a:pt x="243977" y="37799"/>
                    </a:lnTo>
                    <a:close/>
                    <a:moveTo>
                      <a:pt x="256161" y="37799"/>
                    </a:moveTo>
                    <a:lnTo>
                      <a:pt x="256161" y="43735"/>
                    </a:lnTo>
                    <a:lnTo>
                      <a:pt x="250225" y="43735"/>
                    </a:lnTo>
                    <a:lnTo>
                      <a:pt x="250225" y="37799"/>
                    </a:lnTo>
                    <a:close/>
                    <a:moveTo>
                      <a:pt x="262409" y="37799"/>
                    </a:moveTo>
                    <a:lnTo>
                      <a:pt x="262409" y="43735"/>
                    </a:lnTo>
                    <a:lnTo>
                      <a:pt x="256474" y="43735"/>
                    </a:lnTo>
                    <a:lnTo>
                      <a:pt x="256474" y="37799"/>
                    </a:lnTo>
                    <a:close/>
                    <a:moveTo>
                      <a:pt x="268656" y="37799"/>
                    </a:moveTo>
                    <a:lnTo>
                      <a:pt x="268656" y="43735"/>
                    </a:lnTo>
                    <a:lnTo>
                      <a:pt x="262721" y="43735"/>
                    </a:lnTo>
                    <a:lnTo>
                      <a:pt x="262721" y="37799"/>
                    </a:lnTo>
                    <a:close/>
                    <a:moveTo>
                      <a:pt x="274904" y="37799"/>
                    </a:moveTo>
                    <a:lnTo>
                      <a:pt x="274904" y="43735"/>
                    </a:lnTo>
                    <a:lnTo>
                      <a:pt x="268968" y="43735"/>
                    </a:lnTo>
                    <a:lnTo>
                      <a:pt x="268968" y="37799"/>
                    </a:lnTo>
                    <a:close/>
                    <a:moveTo>
                      <a:pt x="6251" y="44046"/>
                    </a:moveTo>
                    <a:lnTo>
                      <a:pt x="6251" y="49982"/>
                    </a:lnTo>
                    <a:lnTo>
                      <a:pt x="315" y="49982"/>
                    </a:lnTo>
                    <a:lnTo>
                      <a:pt x="315" y="44046"/>
                    </a:lnTo>
                    <a:close/>
                    <a:moveTo>
                      <a:pt x="12498" y="44046"/>
                    </a:moveTo>
                    <a:lnTo>
                      <a:pt x="12498" y="49982"/>
                    </a:lnTo>
                    <a:lnTo>
                      <a:pt x="6562" y="49982"/>
                    </a:lnTo>
                    <a:lnTo>
                      <a:pt x="6562" y="44046"/>
                    </a:lnTo>
                    <a:close/>
                    <a:moveTo>
                      <a:pt x="18745" y="44046"/>
                    </a:moveTo>
                    <a:lnTo>
                      <a:pt x="18745" y="49982"/>
                    </a:lnTo>
                    <a:lnTo>
                      <a:pt x="12810" y="49982"/>
                    </a:lnTo>
                    <a:lnTo>
                      <a:pt x="12810" y="44046"/>
                    </a:lnTo>
                    <a:close/>
                    <a:moveTo>
                      <a:pt x="24992" y="44046"/>
                    </a:moveTo>
                    <a:lnTo>
                      <a:pt x="24992" y="49982"/>
                    </a:lnTo>
                    <a:lnTo>
                      <a:pt x="19058" y="49982"/>
                    </a:lnTo>
                    <a:lnTo>
                      <a:pt x="19058" y="44046"/>
                    </a:lnTo>
                    <a:close/>
                    <a:moveTo>
                      <a:pt x="31242" y="44046"/>
                    </a:moveTo>
                    <a:lnTo>
                      <a:pt x="31242" y="49982"/>
                    </a:lnTo>
                    <a:lnTo>
                      <a:pt x="25305" y="49982"/>
                    </a:lnTo>
                    <a:lnTo>
                      <a:pt x="25305" y="44046"/>
                    </a:lnTo>
                    <a:close/>
                    <a:moveTo>
                      <a:pt x="37489" y="44046"/>
                    </a:moveTo>
                    <a:lnTo>
                      <a:pt x="37489" y="49982"/>
                    </a:lnTo>
                    <a:lnTo>
                      <a:pt x="31553" y="49982"/>
                    </a:lnTo>
                    <a:lnTo>
                      <a:pt x="31553" y="44046"/>
                    </a:lnTo>
                    <a:close/>
                    <a:moveTo>
                      <a:pt x="43737" y="44046"/>
                    </a:moveTo>
                    <a:lnTo>
                      <a:pt x="43737" y="49982"/>
                    </a:lnTo>
                    <a:lnTo>
                      <a:pt x="37802" y="49982"/>
                    </a:lnTo>
                    <a:lnTo>
                      <a:pt x="37802" y="44046"/>
                    </a:lnTo>
                    <a:close/>
                    <a:moveTo>
                      <a:pt x="49985" y="44046"/>
                    </a:moveTo>
                    <a:lnTo>
                      <a:pt x="49985" y="49982"/>
                    </a:lnTo>
                    <a:lnTo>
                      <a:pt x="44049" y="49982"/>
                    </a:lnTo>
                    <a:lnTo>
                      <a:pt x="44049" y="44046"/>
                    </a:lnTo>
                    <a:close/>
                    <a:moveTo>
                      <a:pt x="56232" y="44046"/>
                    </a:moveTo>
                    <a:lnTo>
                      <a:pt x="56232" y="49982"/>
                    </a:lnTo>
                    <a:lnTo>
                      <a:pt x="50296" y="49982"/>
                    </a:lnTo>
                    <a:lnTo>
                      <a:pt x="50296" y="44046"/>
                    </a:lnTo>
                    <a:close/>
                    <a:moveTo>
                      <a:pt x="62480" y="44046"/>
                    </a:moveTo>
                    <a:lnTo>
                      <a:pt x="62480" y="49982"/>
                    </a:lnTo>
                    <a:lnTo>
                      <a:pt x="56545" y="49982"/>
                    </a:lnTo>
                    <a:lnTo>
                      <a:pt x="56545" y="44046"/>
                    </a:lnTo>
                    <a:close/>
                    <a:moveTo>
                      <a:pt x="68727" y="44046"/>
                    </a:moveTo>
                    <a:lnTo>
                      <a:pt x="68727" y="49982"/>
                    </a:lnTo>
                    <a:lnTo>
                      <a:pt x="62792" y="49982"/>
                    </a:lnTo>
                    <a:lnTo>
                      <a:pt x="62792" y="44046"/>
                    </a:lnTo>
                    <a:close/>
                    <a:moveTo>
                      <a:pt x="74975" y="44046"/>
                    </a:moveTo>
                    <a:lnTo>
                      <a:pt x="74975" y="49982"/>
                    </a:lnTo>
                    <a:lnTo>
                      <a:pt x="69039" y="49982"/>
                    </a:lnTo>
                    <a:lnTo>
                      <a:pt x="69039" y="44046"/>
                    </a:lnTo>
                    <a:close/>
                    <a:moveTo>
                      <a:pt x="81223" y="44046"/>
                    </a:moveTo>
                    <a:lnTo>
                      <a:pt x="81223" y="49982"/>
                    </a:lnTo>
                    <a:lnTo>
                      <a:pt x="75286" y="49982"/>
                    </a:lnTo>
                    <a:lnTo>
                      <a:pt x="75286" y="44046"/>
                    </a:lnTo>
                    <a:close/>
                    <a:moveTo>
                      <a:pt x="87470" y="44046"/>
                    </a:moveTo>
                    <a:lnTo>
                      <a:pt x="87470" y="49982"/>
                    </a:lnTo>
                    <a:lnTo>
                      <a:pt x="81535" y="49982"/>
                    </a:lnTo>
                    <a:lnTo>
                      <a:pt x="81535" y="44046"/>
                    </a:lnTo>
                    <a:close/>
                    <a:moveTo>
                      <a:pt x="93720" y="44046"/>
                    </a:moveTo>
                    <a:lnTo>
                      <a:pt x="93720" y="49982"/>
                    </a:lnTo>
                    <a:lnTo>
                      <a:pt x="87784" y="49982"/>
                    </a:lnTo>
                    <a:lnTo>
                      <a:pt x="87784" y="44046"/>
                    </a:lnTo>
                    <a:close/>
                    <a:moveTo>
                      <a:pt x="99967" y="44046"/>
                    </a:moveTo>
                    <a:lnTo>
                      <a:pt x="99967" y="49982"/>
                    </a:lnTo>
                    <a:lnTo>
                      <a:pt x="94031" y="49982"/>
                    </a:lnTo>
                    <a:lnTo>
                      <a:pt x="94031" y="44046"/>
                    </a:lnTo>
                    <a:close/>
                    <a:moveTo>
                      <a:pt x="106214" y="44046"/>
                    </a:moveTo>
                    <a:lnTo>
                      <a:pt x="106214" y="49982"/>
                    </a:lnTo>
                    <a:lnTo>
                      <a:pt x="100278" y="49982"/>
                    </a:lnTo>
                    <a:lnTo>
                      <a:pt x="100278" y="44046"/>
                    </a:lnTo>
                    <a:close/>
                    <a:moveTo>
                      <a:pt x="112461" y="44046"/>
                    </a:moveTo>
                    <a:lnTo>
                      <a:pt x="112461" y="49982"/>
                    </a:lnTo>
                    <a:lnTo>
                      <a:pt x="106527" y="49982"/>
                    </a:lnTo>
                    <a:lnTo>
                      <a:pt x="106527" y="44046"/>
                    </a:lnTo>
                    <a:close/>
                    <a:moveTo>
                      <a:pt x="118710" y="44046"/>
                    </a:moveTo>
                    <a:lnTo>
                      <a:pt x="118710" y="49982"/>
                    </a:lnTo>
                    <a:lnTo>
                      <a:pt x="112774" y="49982"/>
                    </a:lnTo>
                    <a:lnTo>
                      <a:pt x="112774" y="44046"/>
                    </a:lnTo>
                    <a:close/>
                    <a:moveTo>
                      <a:pt x="124957" y="44046"/>
                    </a:moveTo>
                    <a:lnTo>
                      <a:pt x="124957" y="49982"/>
                    </a:lnTo>
                    <a:lnTo>
                      <a:pt x="119021" y="49982"/>
                    </a:lnTo>
                    <a:lnTo>
                      <a:pt x="119021" y="44046"/>
                    </a:lnTo>
                    <a:close/>
                    <a:moveTo>
                      <a:pt x="131204" y="44046"/>
                    </a:moveTo>
                    <a:lnTo>
                      <a:pt x="131204" y="49982"/>
                    </a:lnTo>
                    <a:lnTo>
                      <a:pt x="125270" y="49982"/>
                    </a:lnTo>
                    <a:lnTo>
                      <a:pt x="125270" y="44046"/>
                    </a:lnTo>
                    <a:close/>
                    <a:moveTo>
                      <a:pt x="137451" y="44046"/>
                    </a:moveTo>
                    <a:lnTo>
                      <a:pt x="137451" y="49982"/>
                    </a:lnTo>
                    <a:lnTo>
                      <a:pt x="131517" y="49982"/>
                    </a:lnTo>
                    <a:lnTo>
                      <a:pt x="131517" y="44046"/>
                    </a:lnTo>
                    <a:close/>
                    <a:moveTo>
                      <a:pt x="143702" y="44046"/>
                    </a:moveTo>
                    <a:lnTo>
                      <a:pt x="143702" y="49982"/>
                    </a:lnTo>
                    <a:lnTo>
                      <a:pt x="137766" y="49982"/>
                    </a:lnTo>
                    <a:lnTo>
                      <a:pt x="137766" y="44046"/>
                    </a:lnTo>
                    <a:close/>
                    <a:moveTo>
                      <a:pt x="149949" y="44046"/>
                    </a:moveTo>
                    <a:lnTo>
                      <a:pt x="149949" y="49982"/>
                    </a:lnTo>
                    <a:lnTo>
                      <a:pt x="144015" y="49982"/>
                    </a:lnTo>
                    <a:lnTo>
                      <a:pt x="144015" y="44046"/>
                    </a:lnTo>
                    <a:close/>
                    <a:moveTo>
                      <a:pt x="156196" y="44046"/>
                    </a:moveTo>
                    <a:lnTo>
                      <a:pt x="156196" y="49982"/>
                    </a:lnTo>
                    <a:lnTo>
                      <a:pt x="150262" y="49982"/>
                    </a:lnTo>
                    <a:lnTo>
                      <a:pt x="150262" y="44046"/>
                    </a:lnTo>
                    <a:close/>
                    <a:moveTo>
                      <a:pt x="162445" y="44046"/>
                    </a:moveTo>
                    <a:lnTo>
                      <a:pt x="162445" y="49982"/>
                    </a:lnTo>
                    <a:lnTo>
                      <a:pt x="156509" y="49982"/>
                    </a:lnTo>
                    <a:lnTo>
                      <a:pt x="156509" y="44046"/>
                    </a:lnTo>
                    <a:close/>
                    <a:moveTo>
                      <a:pt x="168692" y="44046"/>
                    </a:moveTo>
                    <a:lnTo>
                      <a:pt x="168692" y="49982"/>
                    </a:lnTo>
                    <a:lnTo>
                      <a:pt x="162756" y="49982"/>
                    </a:lnTo>
                    <a:lnTo>
                      <a:pt x="162756" y="44046"/>
                    </a:lnTo>
                    <a:close/>
                    <a:moveTo>
                      <a:pt x="174939" y="44046"/>
                    </a:moveTo>
                    <a:lnTo>
                      <a:pt x="174939" y="49982"/>
                    </a:lnTo>
                    <a:lnTo>
                      <a:pt x="169005" y="49982"/>
                    </a:lnTo>
                    <a:lnTo>
                      <a:pt x="169005" y="44046"/>
                    </a:lnTo>
                    <a:close/>
                    <a:moveTo>
                      <a:pt x="181186" y="44046"/>
                    </a:moveTo>
                    <a:lnTo>
                      <a:pt x="181186" y="49982"/>
                    </a:lnTo>
                    <a:lnTo>
                      <a:pt x="175252" y="49982"/>
                    </a:lnTo>
                    <a:lnTo>
                      <a:pt x="175252" y="44046"/>
                    </a:lnTo>
                    <a:close/>
                    <a:moveTo>
                      <a:pt x="187435" y="44046"/>
                    </a:moveTo>
                    <a:lnTo>
                      <a:pt x="187435" y="49982"/>
                    </a:lnTo>
                    <a:lnTo>
                      <a:pt x="181499" y="49982"/>
                    </a:lnTo>
                    <a:lnTo>
                      <a:pt x="181499" y="44046"/>
                    </a:lnTo>
                    <a:close/>
                    <a:moveTo>
                      <a:pt x="193684" y="44046"/>
                    </a:moveTo>
                    <a:lnTo>
                      <a:pt x="193684" y="49982"/>
                    </a:lnTo>
                    <a:lnTo>
                      <a:pt x="187749" y="49982"/>
                    </a:lnTo>
                    <a:lnTo>
                      <a:pt x="187749" y="44046"/>
                    </a:lnTo>
                    <a:close/>
                    <a:moveTo>
                      <a:pt x="199931" y="44046"/>
                    </a:moveTo>
                    <a:lnTo>
                      <a:pt x="199931" y="49982"/>
                    </a:lnTo>
                    <a:lnTo>
                      <a:pt x="193996" y="49982"/>
                    </a:lnTo>
                    <a:lnTo>
                      <a:pt x="193996" y="44046"/>
                    </a:lnTo>
                    <a:close/>
                    <a:moveTo>
                      <a:pt x="206180" y="44046"/>
                    </a:moveTo>
                    <a:lnTo>
                      <a:pt x="206180" y="49982"/>
                    </a:lnTo>
                    <a:lnTo>
                      <a:pt x="200244" y="49982"/>
                    </a:lnTo>
                    <a:lnTo>
                      <a:pt x="200244" y="44046"/>
                    </a:lnTo>
                    <a:close/>
                    <a:moveTo>
                      <a:pt x="212427" y="44046"/>
                    </a:moveTo>
                    <a:lnTo>
                      <a:pt x="212427" y="49982"/>
                    </a:lnTo>
                    <a:lnTo>
                      <a:pt x="206491" y="49982"/>
                    </a:lnTo>
                    <a:lnTo>
                      <a:pt x="206491" y="44046"/>
                    </a:lnTo>
                    <a:close/>
                    <a:moveTo>
                      <a:pt x="218674" y="44046"/>
                    </a:moveTo>
                    <a:lnTo>
                      <a:pt x="218674" y="49982"/>
                    </a:lnTo>
                    <a:lnTo>
                      <a:pt x="212739" y="49982"/>
                    </a:lnTo>
                    <a:lnTo>
                      <a:pt x="212739" y="44046"/>
                    </a:lnTo>
                    <a:close/>
                    <a:moveTo>
                      <a:pt x="224921" y="44046"/>
                    </a:moveTo>
                    <a:lnTo>
                      <a:pt x="224921" y="49982"/>
                    </a:lnTo>
                    <a:lnTo>
                      <a:pt x="218987" y="49982"/>
                    </a:lnTo>
                    <a:lnTo>
                      <a:pt x="218987" y="44046"/>
                    </a:lnTo>
                    <a:close/>
                    <a:moveTo>
                      <a:pt x="231170" y="44046"/>
                    </a:moveTo>
                    <a:lnTo>
                      <a:pt x="231170" y="49982"/>
                    </a:lnTo>
                    <a:lnTo>
                      <a:pt x="225234" y="49982"/>
                    </a:lnTo>
                    <a:lnTo>
                      <a:pt x="225234" y="44046"/>
                    </a:lnTo>
                    <a:close/>
                    <a:moveTo>
                      <a:pt x="237417" y="44046"/>
                    </a:moveTo>
                    <a:lnTo>
                      <a:pt x="237417" y="49982"/>
                    </a:lnTo>
                    <a:lnTo>
                      <a:pt x="231481" y="49982"/>
                    </a:lnTo>
                    <a:lnTo>
                      <a:pt x="231481" y="44046"/>
                    </a:lnTo>
                    <a:close/>
                    <a:moveTo>
                      <a:pt x="243664" y="44046"/>
                    </a:moveTo>
                    <a:lnTo>
                      <a:pt x="243664" y="49982"/>
                    </a:lnTo>
                    <a:lnTo>
                      <a:pt x="237729" y="49982"/>
                    </a:lnTo>
                    <a:lnTo>
                      <a:pt x="237729" y="44046"/>
                    </a:lnTo>
                    <a:close/>
                    <a:moveTo>
                      <a:pt x="249911" y="44046"/>
                    </a:moveTo>
                    <a:lnTo>
                      <a:pt x="249911" y="49982"/>
                    </a:lnTo>
                    <a:lnTo>
                      <a:pt x="243977" y="49982"/>
                    </a:lnTo>
                    <a:lnTo>
                      <a:pt x="243977" y="44046"/>
                    </a:lnTo>
                    <a:close/>
                    <a:moveTo>
                      <a:pt x="256161" y="44046"/>
                    </a:moveTo>
                    <a:lnTo>
                      <a:pt x="256161" y="49982"/>
                    </a:lnTo>
                    <a:lnTo>
                      <a:pt x="250225" y="49982"/>
                    </a:lnTo>
                    <a:lnTo>
                      <a:pt x="250225" y="44046"/>
                    </a:lnTo>
                    <a:close/>
                    <a:moveTo>
                      <a:pt x="262409" y="44046"/>
                    </a:moveTo>
                    <a:lnTo>
                      <a:pt x="262409" y="49982"/>
                    </a:lnTo>
                    <a:lnTo>
                      <a:pt x="256474" y="49982"/>
                    </a:lnTo>
                    <a:lnTo>
                      <a:pt x="256474" y="44046"/>
                    </a:lnTo>
                    <a:close/>
                    <a:moveTo>
                      <a:pt x="268656" y="44046"/>
                    </a:moveTo>
                    <a:lnTo>
                      <a:pt x="268656" y="49982"/>
                    </a:lnTo>
                    <a:lnTo>
                      <a:pt x="262721" y="49982"/>
                    </a:lnTo>
                    <a:lnTo>
                      <a:pt x="262721" y="44046"/>
                    </a:lnTo>
                    <a:close/>
                    <a:moveTo>
                      <a:pt x="274904" y="44046"/>
                    </a:moveTo>
                    <a:lnTo>
                      <a:pt x="274904" y="49982"/>
                    </a:lnTo>
                    <a:lnTo>
                      <a:pt x="268968" y="49982"/>
                    </a:lnTo>
                    <a:lnTo>
                      <a:pt x="268968" y="44046"/>
                    </a:lnTo>
                    <a:close/>
                    <a:moveTo>
                      <a:pt x="6251" y="50295"/>
                    </a:moveTo>
                    <a:lnTo>
                      <a:pt x="6251" y="56229"/>
                    </a:lnTo>
                    <a:lnTo>
                      <a:pt x="315" y="56229"/>
                    </a:lnTo>
                    <a:lnTo>
                      <a:pt x="315" y="50295"/>
                    </a:lnTo>
                    <a:close/>
                    <a:moveTo>
                      <a:pt x="12498" y="50295"/>
                    </a:moveTo>
                    <a:lnTo>
                      <a:pt x="12498" y="56229"/>
                    </a:lnTo>
                    <a:lnTo>
                      <a:pt x="6562" y="56229"/>
                    </a:lnTo>
                    <a:lnTo>
                      <a:pt x="6562" y="50295"/>
                    </a:lnTo>
                    <a:close/>
                    <a:moveTo>
                      <a:pt x="18745" y="50295"/>
                    </a:moveTo>
                    <a:lnTo>
                      <a:pt x="18745" y="56229"/>
                    </a:lnTo>
                    <a:lnTo>
                      <a:pt x="12810" y="56229"/>
                    </a:lnTo>
                    <a:lnTo>
                      <a:pt x="12810" y="50295"/>
                    </a:lnTo>
                    <a:close/>
                    <a:moveTo>
                      <a:pt x="24992" y="50295"/>
                    </a:moveTo>
                    <a:lnTo>
                      <a:pt x="24992" y="56229"/>
                    </a:lnTo>
                    <a:lnTo>
                      <a:pt x="19058" y="56229"/>
                    </a:lnTo>
                    <a:lnTo>
                      <a:pt x="19058" y="50295"/>
                    </a:lnTo>
                    <a:close/>
                    <a:moveTo>
                      <a:pt x="31242" y="50295"/>
                    </a:moveTo>
                    <a:lnTo>
                      <a:pt x="31242" y="56229"/>
                    </a:lnTo>
                    <a:lnTo>
                      <a:pt x="25305" y="56229"/>
                    </a:lnTo>
                    <a:lnTo>
                      <a:pt x="25305" y="50295"/>
                    </a:lnTo>
                    <a:close/>
                    <a:moveTo>
                      <a:pt x="37489" y="50295"/>
                    </a:moveTo>
                    <a:lnTo>
                      <a:pt x="37489" y="56229"/>
                    </a:lnTo>
                    <a:lnTo>
                      <a:pt x="31553" y="56229"/>
                    </a:lnTo>
                    <a:lnTo>
                      <a:pt x="31553" y="50295"/>
                    </a:lnTo>
                    <a:close/>
                    <a:moveTo>
                      <a:pt x="43737" y="50295"/>
                    </a:moveTo>
                    <a:lnTo>
                      <a:pt x="43737" y="56229"/>
                    </a:lnTo>
                    <a:lnTo>
                      <a:pt x="37802" y="56229"/>
                    </a:lnTo>
                    <a:lnTo>
                      <a:pt x="37802" y="50295"/>
                    </a:lnTo>
                    <a:close/>
                    <a:moveTo>
                      <a:pt x="49985" y="50295"/>
                    </a:moveTo>
                    <a:lnTo>
                      <a:pt x="49985" y="56229"/>
                    </a:lnTo>
                    <a:lnTo>
                      <a:pt x="44049" y="56229"/>
                    </a:lnTo>
                    <a:lnTo>
                      <a:pt x="44049" y="50295"/>
                    </a:lnTo>
                    <a:close/>
                    <a:moveTo>
                      <a:pt x="56232" y="50295"/>
                    </a:moveTo>
                    <a:lnTo>
                      <a:pt x="56232" y="56229"/>
                    </a:lnTo>
                    <a:lnTo>
                      <a:pt x="50296" y="56229"/>
                    </a:lnTo>
                    <a:lnTo>
                      <a:pt x="50296" y="50295"/>
                    </a:lnTo>
                    <a:close/>
                    <a:moveTo>
                      <a:pt x="62480" y="50295"/>
                    </a:moveTo>
                    <a:lnTo>
                      <a:pt x="62480" y="56229"/>
                    </a:lnTo>
                    <a:lnTo>
                      <a:pt x="56545" y="56229"/>
                    </a:lnTo>
                    <a:lnTo>
                      <a:pt x="56545" y="50295"/>
                    </a:lnTo>
                    <a:close/>
                    <a:moveTo>
                      <a:pt x="68727" y="50295"/>
                    </a:moveTo>
                    <a:lnTo>
                      <a:pt x="68727" y="56229"/>
                    </a:lnTo>
                    <a:lnTo>
                      <a:pt x="62792" y="56229"/>
                    </a:lnTo>
                    <a:lnTo>
                      <a:pt x="62792" y="50295"/>
                    </a:lnTo>
                    <a:close/>
                    <a:moveTo>
                      <a:pt x="74975" y="50295"/>
                    </a:moveTo>
                    <a:lnTo>
                      <a:pt x="74975" y="56229"/>
                    </a:lnTo>
                    <a:lnTo>
                      <a:pt x="69039" y="56229"/>
                    </a:lnTo>
                    <a:lnTo>
                      <a:pt x="69039" y="50295"/>
                    </a:lnTo>
                    <a:close/>
                    <a:moveTo>
                      <a:pt x="81223" y="50295"/>
                    </a:moveTo>
                    <a:lnTo>
                      <a:pt x="81223" y="56229"/>
                    </a:lnTo>
                    <a:lnTo>
                      <a:pt x="75286" y="56229"/>
                    </a:lnTo>
                    <a:lnTo>
                      <a:pt x="75286" y="50295"/>
                    </a:lnTo>
                    <a:close/>
                    <a:moveTo>
                      <a:pt x="87470" y="50295"/>
                    </a:moveTo>
                    <a:lnTo>
                      <a:pt x="87470" y="56229"/>
                    </a:lnTo>
                    <a:lnTo>
                      <a:pt x="81535" y="56229"/>
                    </a:lnTo>
                    <a:lnTo>
                      <a:pt x="81535" y="50295"/>
                    </a:lnTo>
                    <a:close/>
                    <a:moveTo>
                      <a:pt x="93720" y="50295"/>
                    </a:moveTo>
                    <a:lnTo>
                      <a:pt x="93720" y="56229"/>
                    </a:lnTo>
                    <a:lnTo>
                      <a:pt x="87784" y="56229"/>
                    </a:lnTo>
                    <a:lnTo>
                      <a:pt x="87784" y="50295"/>
                    </a:lnTo>
                    <a:close/>
                    <a:moveTo>
                      <a:pt x="99967" y="50295"/>
                    </a:moveTo>
                    <a:lnTo>
                      <a:pt x="99967" y="56229"/>
                    </a:lnTo>
                    <a:lnTo>
                      <a:pt x="94031" y="56229"/>
                    </a:lnTo>
                    <a:lnTo>
                      <a:pt x="94031" y="50295"/>
                    </a:lnTo>
                    <a:close/>
                    <a:moveTo>
                      <a:pt x="106214" y="50295"/>
                    </a:moveTo>
                    <a:lnTo>
                      <a:pt x="106214" y="56229"/>
                    </a:lnTo>
                    <a:lnTo>
                      <a:pt x="100278" y="56229"/>
                    </a:lnTo>
                    <a:lnTo>
                      <a:pt x="100278" y="50295"/>
                    </a:lnTo>
                    <a:close/>
                    <a:moveTo>
                      <a:pt x="112461" y="50295"/>
                    </a:moveTo>
                    <a:lnTo>
                      <a:pt x="112461" y="56229"/>
                    </a:lnTo>
                    <a:lnTo>
                      <a:pt x="106527" y="56229"/>
                    </a:lnTo>
                    <a:lnTo>
                      <a:pt x="106527" y="50295"/>
                    </a:lnTo>
                    <a:close/>
                    <a:moveTo>
                      <a:pt x="118710" y="50295"/>
                    </a:moveTo>
                    <a:lnTo>
                      <a:pt x="118710" y="56229"/>
                    </a:lnTo>
                    <a:lnTo>
                      <a:pt x="112774" y="56229"/>
                    </a:lnTo>
                    <a:lnTo>
                      <a:pt x="112774" y="50295"/>
                    </a:lnTo>
                    <a:close/>
                    <a:moveTo>
                      <a:pt x="124957" y="50295"/>
                    </a:moveTo>
                    <a:lnTo>
                      <a:pt x="124957" y="56229"/>
                    </a:lnTo>
                    <a:lnTo>
                      <a:pt x="119021" y="56229"/>
                    </a:lnTo>
                    <a:lnTo>
                      <a:pt x="119021" y="50295"/>
                    </a:lnTo>
                    <a:close/>
                    <a:moveTo>
                      <a:pt x="131204" y="50295"/>
                    </a:moveTo>
                    <a:lnTo>
                      <a:pt x="131204" y="56229"/>
                    </a:lnTo>
                    <a:lnTo>
                      <a:pt x="125270" y="56229"/>
                    </a:lnTo>
                    <a:lnTo>
                      <a:pt x="125270" y="50295"/>
                    </a:lnTo>
                    <a:close/>
                    <a:moveTo>
                      <a:pt x="137451" y="50295"/>
                    </a:moveTo>
                    <a:lnTo>
                      <a:pt x="137451" y="56229"/>
                    </a:lnTo>
                    <a:lnTo>
                      <a:pt x="131517" y="56229"/>
                    </a:lnTo>
                    <a:lnTo>
                      <a:pt x="131517" y="50295"/>
                    </a:lnTo>
                    <a:close/>
                    <a:moveTo>
                      <a:pt x="143702" y="50295"/>
                    </a:moveTo>
                    <a:lnTo>
                      <a:pt x="143702" y="56229"/>
                    </a:lnTo>
                    <a:lnTo>
                      <a:pt x="137766" y="56229"/>
                    </a:lnTo>
                    <a:lnTo>
                      <a:pt x="137766" y="50295"/>
                    </a:lnTo>
                    <a:close/>
                    <a:moveTo>
                      <a:pt x="149949" y="50295"/>
                    </a:moveTo>
                    <a:lnTo>
                      <a:pt x="149949" y="56229"/>
                    </a:lnTo>
                    <a:lnTo>
                      <a:pt x="144015" y="56229"/>
                    </a:lnTo>
                    <a:lnTo>
                      <a:pt x="144015" y="50295"/>
                    </a:lnTo>
                    <a:close/>
                    <a:moveTo>
                      <a:pt x="156196" y="50295"/>
                    </a:moveTo>
                    <a:lnTo>
                      <a:pt x="156196" y="56229"/>
                    </a:lnTo>
                    <a:lnTo>
                      <a:pt x="150262" y="56229"/>
                    </a:lnTo>
                    <a:lnTo>
                      <a:pt x="150262" y="50295"/>
                    </a:lnTo>
                    <a:close/>
                    <a:moveTo>
                      <a:pt x="162445" y="50295"/>
                    </a:moveTo>
                    <a:lnTo>
                      <a:pt x="162445" y="56229"/>
                    </a:lnTo>
                    <a:lnTo>
                      <a:pt x="156509" y="56229"/>
                    </a:lnTo>
                    <a:lnTo>
                      <a:pt x="156509" y="50295"/>
                    </a:lnTo>
                    <a:close/>
                    <a:moveTo>
                      <a:pt x="168692" y="50295"/>
                    </a:moveTo>
                    <a:lnTo>
                      <a:pt x="168692" y="56229"/>
                    </a:lnTo>
                    <a:lnTo>
                      <a:pt x="162756" y="56229"/>
                    </a:lnTo>
                    <a:lnTo>
                      <a:pt x="162756" y="50295"/>
                    </a:lnTo>
                    <a:close/>
                    <a:moveTo>
                      <a:pt x="174939" y="50295"/>
                    </a:moveTo>
                    <a:lnTo>
                      <a:pt x="174939" y="56229"/>
                    </a:lnTo>
                    <a:lnTo>
                      <a:pt x="169005" y="56229"/>
                    </a:lnTo>
                    <a:lnTo>
                      <a:pt x="169005" y="50295"/>
                    </a:lnTo>
                    <a:close/>
                    <a:moveTo>
                      <a:pt x="181186" y="50295"/>
                    </a:moveTo>
                    <a:lnTo>
                      <a:pt x="181186" y="56229"/>
                    </a:lnTo>
                    <a:lnTo>
                      <a:pt x="175252" y="56229"/>
                    </a:lnTo>
                    <a:lnTo>
                      <a:pt x="175252" y="50295"/>
                    </a:lnTo>
                    <a:close/>
                    <a:moveTo>
                      <a:pt x="187435" y="50295"/>
                    </a:moveTo>
                    <a:lnTo>
                      <a:pt x="187435" y="56229"/>
                    </a:lnTo>
                    <a:lnTo>
                      <a:pt x="181499" y="56229"/>
                    </a:lnTo>
                    <a:lnTo>
                      <a:pt x="181499" y="50295"/>
                    </a:lnTo>
                    <a:close/>
                    <a:moveTo>
                      <a:pt x="193684" y="50295"/>
                    </a:moveTo>
                    <a:lnTo>
                      <a:pt x="193684" y="56229"/>
                    </a:lnTo>
                    <a:lnTo>
                      <a:pt x="187749" y="56229"/>
                    </a:lnTo>
                    <a:lnTo>
                      <a:pt x="187749" y="50295"/>
                    </a:lnTo>
                    <a:close/>
                    <a:moveTo>
                      <a:pt x="199931" y="50295"/>
                    </a:moveTo>
                    <a:lnTo>
                      <a:pt x="199931" y="56229"/>
                    </a:lnTo>
                    <a:lnTo>
                      <a:pt x="193996" y="56229"/>
                    </a:lnTo>
                    <a:lnTo>
                      <a:pt x="193996" y="50295"/>
                    </a:lnTo>
                    <a:close/>
                    <a:moveTo>
                      <a:pt x="206180" y="50295"/>
                    </a:moveTo>
                    <a:lnTo>
                      <a:pt x="206180" y="56229"/>
                    </a:lnTo>
                    <a:lnTo>
                      <a:pt x="200244" y="56229"/>
                    </a:lnTo>
                    <a:lnTo>
                      <a:pt x="200244" y="50295"/>
                    </a:lnTo>
                    <a:close/>
                    <a:moveTo>
                      <a:pt x="212427" y="50295"/>
                    </a:moveTo>
                    <a:lnTo>
                      <a:pt x="212427" y="56229"/>
                    </a:lnTo>
                    <a:lnTo>
                      <a:pt x="206491" y="56229"/>
                    </a:lnTo>
                    <a:lnTo>
                      <a:pt x="206491" y="50295"/>
                    </a:lnTo>
                    <a:close/>
                    <a:moveTo>
                      <a:pt x="218674" y="50295"/>
                    </a:moveTo>
                    <a:lnTo>
                      <a:pt x="218674" y="56229"/>
                    </a:lnTo>
                    <a:lnTo>
                      <a:pt x="212739" y="56229"/>
                    </a:lnTo>
                    <a:lnTo>
                      <a:pt x="212739" y="50295"/>
                    </a:lnTo>
                    <a:close/>
                    <a:moveTo>
                      <a:pt x="224921" y="50295"/>
                    </a:moveTo>
                    <a:lnTo>
                      <a:pt x="224921" y="56229"/>
                    </a:lnTo>
                    <a:lnTo>
                      <a:pt x="218987" y="56229"/>
                    </a:lnTo>
                    <a:lnTo>
                      <a:pt x="218987" y="50295"/>
                    </a:lnTo>
                    <a:close/>
                    <a:moveTo>
                      <a:pt x="231170" y="50295"/>
                    </a:moveTo>
                    <a:lnTo>
                      <a:pt x="231170" y="56229"/>
                    </a:lnTo>
                    <a:lnTo>
                      <a:pt x="225234" y="56229"/>
                    </a:lnTo>
                    <a:lnTo>
                      <a:pt x="225234" y="50295"/>
                    </a:lnTo>
                    <a:close/>
                    <a:moveTo>
                      <a:pt x="237417" y="50295"/>
                    </a:moveTo>
                    <a:lnTo>
                      <a:pt x="237417" y="56229"/>
                    </a:lnTo>
                    <a:lnTo>
                      <a:pt x="231481" y="56229"/>
                    </a:lnTo>
                    <a:lnTo>
                      <a:pt x="231481" y="50295"/>
                    </a:lnTo>
                    <a:close/>
                    <a:moveTo>
                      <a:pt x="243664" y="50295"/>
                    </a:moveTo>
                    <a:lnTo>
                      <a:pt x="243664" y="56229"/>
                    </a:lnTo>
                    <a:lnTo>
                      <a:pt x="237729" y="56229"/>
                    </a:lnTo>
                    <a:lnTo>
                      <a:pt x="237729" y="50295"/>
                    </a:lnTo>
                    <a:close/>
                    <a:moveTo>
                      <a:pt x="249911" y="50295"/>
                    </a:moveTo>
                    <a:lnTo>
                      <a:pt x="249911" y="56229"/>
                    </a:lnTo>
                    <a:lnTo>
                      <a:pt x="243977" y="56229"/>
                    </a:lnTo>
                    <a:lnTo>
                      <a:pt x="243977" y="50295"/>
                    </a:lnTo>
                    <a:close/>
                    <a:moveTo>
                      <a:pt x="256161" y="50295"/>
                    </a:moveTo>
                    <a:lnTo>
                      <a:pt x="256161" y="56229"/>
                    </a:lnTo>
                    <a:lnTo>
                      <a:pt x="250225" y="56229"/>
                    </a:lnTo>
                    <a:lnTo>
                      <a:pt x="250225" y="50295"/>
                    </a:lnTo>
                    <a:close/>
                    <a:moveTo>
                      <a:pt x="262409" y="50295"/>
                    </a:moveTo>
                    <a:lnTo>
                      <a:pt x="262409" y="56229"/>
                    </a:lnTo>
                    <a:lnTo>
                      <a:pt x="256474" y="56229"/>
                    </a:lnTo>
                    <a:lnTo>
                      <a:pt x="256474" y="50295"/>
                    </a:lnTo>
                    <a:close/>
                    <a:moveTo>
                      <a:pt x="268656" y="50295"/>
                    </a:moveTo>
                    <a:lnTo>
                      <a:pt x="268656" y="56229"/>
                    </a:lnTo>
                    <a:lnTo>
                      <a:pt x="262721" y="56229"/>
                    </a:lnTo>
                    <a:lnTo>
                      <a:pt x="262721" y="50295"/>
                    </a:lnTo>
                    <a:close/>
                    <a:moveTo>
                      <a:pt x="274904" y="50295"/>
                    </a:moveTo>
                    <a:lnTo>
                      <a:pt x="274904" y="56229"/>
                    </a:lnTo>
                    <a:lnTo>
                      <a:pt x="268968" y="56229"/>
                    </a:lnTo>
                    <a:lnTo>
                      <a:pt x="268968" y="50295"/>
                    </a:lnTo>
                    <a:close/>
                    <a:moveTo>
                      <a:pt x="6251" y="56542"/>
                    </a:moveTo>
                    <a:lnTo>
                      <a:pt x="6251" y="62476"/>
                    </a:lnTo>
                    <a:lnTo>
                      <a:pt x="315" y="62476"/>
                    </a:lnTo>
                    <a:lnTo>
                      <a:pt x="315" y="56542"/>
                    </a:lnTo>
                    <a:close/>
                    <a:moveTo>
                      <a:pt x="12498" y="56542"/>
                    </a:moveTo>
                    <a:lnTo>
                      <a:pt x="12498" y="62476"/>
                    </a:lnTo>
                    <a:lnTo>
                      <a:pt x="6562" y="62476"/>
                    </a:lnTo>
                    <a:lnTo>
                      <a:pt x="6562" y="56542"/>
                    </a:lnTo>
                    <a:close/>
                    <a:moveTo>
                      <a:pt x="18745" y="56542"/>
                    </a:moveTo>
                    <a:lnTo>
                      <a:pt x="18745" y="62476"/>
                    </a:lnTo>
                    <a:lnTo>
                      <a:pt x="12810" y="62476"/>
                    </a:lnTo>
                    <a:lnTo>
                      <a:pt x="12810" y="56542"/>
                    </a:lnTo>
                    <a:close/>
                    <a:moveTo>
                      <a:pt x="24992" y="56542"/>
                    </a:moveTo>
                    <a:lnTo>
                      <a:pt x="24992" y="62476"/>
                    </a:lnTo>
                    <a:lnTo>
                      <a:pt x="19058" y="62476"/>
                    </a:lnTo>
                    <a:lnTo>
                      <a:pt x="19058" y="56542"/>
                    </a:lnTo>
                    <a:close/>
                    <a:moveTo>
                      <a:pt x="31242" y="56542"/>
                    </a:moveTo>
                    <a:lnTo>
                      <a:pt x="31242" y="62476"/>
                    </a:lnTo>
                    <a:lnTo>
                      <a:pt x="25305" y="62476"/>
                    </a:lnTo>
                    <a:lnTo>
                      <a:pt x="25305" y="56542"/>
                    </a:lnTo>
                    <a:close/>
                    <a:moveTo>
                      <a:pt x="37489" y="56542"/>
                    </a:moveTo>
                    <a:lnTo>
                      <a:pt x="37489" y="62476"/>
                    </a:lnTo>
                    <a:lnTo>
                      <a:pt x="31553" y="62476"/>
                    </a:lnTo>
                    <a:lnTo>
                      <a:pt x="31553" y="56542"/>
                    </a:lnTo>
                    <a:close/>
                    <a:moveTo>
                      <a:pt x="43737" y="56542"/>
                    </a:moveTo>
                    <a:lnTo>
                      <a:pt x="43737" y="62476"/>
                    </a:lnTo>
                    <a:lnTo>
                      <a:pt x="37802" y="62476"/>
                    </a:lnTo>
                    <a:lnTo>
                      <a:pt x="37802" y="56542"/>
                    </a:lnTo>
                    <a:close/>
                    <a:moveTo>
                      <a:pt x="49985" y="56542"/>
                    </a:moveTo>
                    <a:lnTo>
                      <a:pt x="49985" y="62476"/>
                    </a:lnTo>
                    <a:lnTo>
                      <a:pt x="44049" y="62476"/>
                    </a:lnTo>
                    <a:lnTo>
                      <a:pt x="44049" y="56542"/>
                    </a:lnTo>
                    <a:close/>
                    <a:moveTo>
                      <a:pt x="56232" y="56542"/>
                    </a:moveTo>
                    <a:lnTo>
                      <a:pt x="56232" y="62476"/>
                    </a:lnTo>
                    <a:lnTo>
                      <a:pt x="50296" y="62476"/>
                    </a:lnTo>
                    <a:lnTo>
                      <a:pt x="50296" y="56542"/>
                    </a:lnTo>
                    <a:close/>
                    <a:moveTo>
                      <a:pt x="62480" y="56542"/>
                    </a:moveTo>
                    <a:lnTo>
                      <a:pt x="62480" y="62476"/>
                    </a:lnTo>
                    <a:lnTo>
                      <a:pt x="56545" y="62476"/>
                    </a:lnTo>
                    <a:lnTo>
                      <a:pt x="56545" y="56542"/>
                    </a:lnTo>
                    <a:close/>
                    <a:moveTo>
                      <a:pt x="68727" y="56542"/>
                    </a:moveTo>
                    <a:lnTo>
                      <a:pt x="68727" y="62476"/>
                    </a:lnTo>
                    <a:lnTo>
                      <a:pt x="62792" y="62476"/>
                    </a:lnTo>
                    <a:lnTo>
                      <a:pt x="62792" y="56542"/>
                    </a:lnTo>
                    <a:close/>
                    <a:moveTo>
                      <a:pt x="74975" y="56542"/>
                    </a:moveTo>
                    <a:lnTo>
                      <a:pt x="74975" y="62476"/>
                    </a:lnTo>
                    <a:lnTo>
                      <a:pt x="69039" y="62476"/>
                    </a:lnTo>
                    <a:lnTo>
                      <a:pt x="69039" y="56542"/>
                    </a:lnTo>
                    <a:close/>
                    <a:moveTo>
                      <a:pt x="81223" y="56542"/>
                    </a:moveTo>
                    <a:lnTo>
                      <a:pt x="81223" y="62476"/>
                    </a:lnTo>
                    <a:lnTo>
                      <a:pt x="75286" y="62476"/>
                    </a:lnTo>
                    <a:lnTo>
                      <a:pt x="75286" y="56542"/>
                    </a:lnTo>
                    <a:close/>
                    <a:moveTo>
                      <a:pt x="87470" y="56542"/>
                    </a:moveTo>
                    <a:lnTo>
                      <a:pt x="87470" y="62476"/>
                    </a:lnTo>
                    <a:lnTo>
                      <a:pt x="81535" y="62476"/>
                    </a:lnTo>
                    <a:lnTo>
                      <a:pt x="81535" y="56542"/>
                    </a:lnTo>
                    <a:close/>
                    <a:moveTo>
                      <a:pt x="93718" y="56542"/>
                    </a:moveTo>
                    <a:lnTo>
                      <a:pt x="93718" y="62476"/>
                    </a:lnTo>
                    <a:lnTo>
                      <a:pt x="87784" y="62476"/>
                    </a:lnTo>
                    <a:lnTo>
                      <a:pt x="87784" y="56542"/>
                    </a:lnTo>
                    <a:close/>
                    <a:moveTo>
                      <a:pt x="99967" y="56542"/>
                    </a:moveTo>
                    <a:lnTo>
                      <a:pt x="99967" y="62476"/>
                    </a:lnTo>
                    <a:lnTo>
                      <a:pt x="94031" y="62476"/>
                    </a:lnTo>
                    <a:lnTo>
                      <a:pt x="94031" y="56542"/>
                    </a:lnTo>
                    <a:close/>
                    <a:moveTo>
                      <a:pt x="106214" y="56542"/>
                    </a:moveTo>
                    <a:lnTo>
                      <a:pt x="106214" y="62476"/>
                    </a:lnTo>
                    <a:lnTo>
                      <a:pt x="100278" y="62476"/>
                    </a:lnTo>
                    <a:lnTo>
                      <a:pt x="100278" y="56542"/>
                    </a:lnTo>
                    <a:close/>
                    <a:moveTo>
                      <a:pt x="112461" y="56542"/>
                    </a:moveTo>
                    <a:lnTo>
                      <a:pt x="112461" y="62476"/>
                    </a:lnTo>
                    <a:lnTo>
                      <a:pt x="106527" y="62476"/>
                    </a:lnTo>
                    <a:lnTo>
                      <a:pt x="106527" y="56542"/>
                    </a:lnTo>
                    <a:close/>
                    <a:moveTo>
                      <a:pt x="118710" y="56542"/>
                    </a:moveTo>
                    <a:lnTo>
                      <a:pt x="118710" y="62476"/>
                    </a:lnTo>
                    <a:lnTo>
                      <a:pt x="112774" y="62476"/>
                    </a:lnTo>
                    <a:lnTo>
                      <a:pt x="112774" y="56542"/>
                    </a:lnTo>
                    <a:close/>
                    <a:moveTo>
                      <a:pt x="124957" y="56542"/>
                    </a:moveTo>
                    <a:lnTo>
                      <a:pt x="124957" y="62476"/>
                    </a:lnTo>
                    <a:lnTo>
                      <a:pt x="119021" y="62476"/>
                    </a:lnTo>
                    <a:lnTo>
                      <a:pt x="119021" y="56542"/>
                    </a:lnTo>
                    <a:close/>
                    <a:moveTo>
                      <a:pt x="131204" y="56542"/>
                    </a:moveTo>
                    <a:lnTo>
                      <a:pt x="131204" y="62476"/>
                    </a:lnTo>
                    <a:lnTo>
                      <a:pt x="125270" y="62476"/>
                    </a:lnTo>
                    <a:lnTo>
                      <a:pt x="125270" y="56542"/>
                    </a:lnTo>
                    <a:close/>
                    <a:moveTo>
                      <a:pt x="137451" y="56542"/>
                    </a:moveTo>
                    <a:lnTo>
                      <a:pt x="137451" y="62476"/>
                    </a:lnTo>
                    <a:lnTo>
                      <a:pt x="131517" y="62476"/>
                    </a:lnTo>
                    <a:lnTo>
                      <a:pt x="131517" y="56542"/>
                    </a:lnTo>
                    <a:close/>
                    <a:moveTo>
                      <a:pt x="143702" y="56542"/>
                    </a:moveTo>
                    <a:lnTo>
                      <a:pt x="143702" y="62476"/>
                    </a:lnTo>
                    <a:lnTo>
                      <a:pt x="137766" y="62476"/>
                    </a:lnTo>
                    <a:lnTo>
                      <a:pt x="137766" y="56542"/>
                    </a:lnTo>
                    <a:close/>
                    <a:moveTo>
                      <a:pt x="149949" y="56542"/>
                    </a:moveTo>
                    <a:lnTo>
                      <a:pt x="149949" y="62476"/>
                    </a:lnTo>
                    <a:lnTo>
                      <a:pt x="144015" y="62476"/>
                    </a:lnTo>
                    <a:lnTo>
                      <a:pt x="144015" y="56542"/>
                    </a:lnTo>
                    <a:close/>
                    <a:moveTo>
                      <a:pt x="156196" y="56542"/>
                    </a:moveTo>
                    <a:lnTo>
                      <a:pt x="156196" y="62476"/>
                    </a:lnTo>
                    <a:lnTo>
                      <a:pt x="150262" y="62476"/>
                    </a:lnTo>
                    <a:lnTo>
                      <a:pt x="150262" y="56542"/>
                    </a:lnTo>
                    <a:close/>
                    <a:moveTo>
                      <a:pt x="162445" y="56542"/>
                    </a:moveTo>
                    <a:lnTo>
                      <a:pt x="162445" y="62476"/>
                    </a:lnTo>
                    <a:lnTo>
                      <a:pt x="156509" y="62476"/>
                    </a:lnTo>
                    <a:lnTo>
                      <a:pt x="156509" y="56542"/>
                    </a:lnTo>
                    <a:close/>
                    <a:moveTo>
                      <a:pt x="168692" y="56542"/>
                    </a:moveTo>
                    <a:lnTo>
                      <a:pt x="168692" y="62476"/>
                    </a:lnTo>
                    <a:lnTo>
                      <a:pt x="162756" y="62476"/>
                    </a:lnTo>
                    <a:lnTo>
                      <a:pt x="162756" y="56542"/>
                    </a:lnTo>
                    <a:close/>
                    <a:moveTo>
                      <a:pt x="174939" y="56542"/>
                    </a:moveTo>
                    <a:lnTo>
                      <a:pt x="174939" y="62476"/>
                    </a:lnTo>
                    <a:lnTo>
                      <a:pt x="169005" y="62476"/>
                    </a:lnTo>
                    <a:lnTo>
                      <a:pt x="169005" y="56542"/>
                    </a:lnTo>
                    <a:close/>
                    <a:moveTo>
                      <a:pt x="181186" y="56542"/>
                    </a:moveTo>
                    <a:lnTo>
                      <a:pt x="181186" y="62476"/>
                    </a:lnTo>
                    <a:lnTo>
                      <a:pt x="175252" y="62476"/>
                    </a:lnTo>
                    <a:lnTo>
                      <a:pt x="175252" y="56542"/>
                    </a:lnTo>
                    <a:close/>
                    <a:moveTo>
                      <a:pt x="187435" y="56542"/>
                    </a:moveTo>
                    <a:lnTo>
                      <a:pt x="187435" y="62476"/>
                    </a:lnTo>
                    <a:lnTo>
                      <a:pt x="181499" y="62476"/>
                    </a:lnTo>
                    <a:lnTo>
                      <a:pt x="181499" y="56542"/>
                    </a:lnTo>
                    <a:close/>
                    <a:moveTo>
                      <a:pt x="193684" y="56542"/>
                    </a:moveTo>
                    <a:lnTo>
                      <a:pt x="193684" y="62476"/>
                    </a:lnTo>
                    <a:lnTo>
                      <a:pt x="187749" y="62476"/>
                    </a:lnTo>
                    <a:lnTo>
                      <a:pt x="187749" y="56542"/>
                    </a:lnTo>
                    <a:close/>
                    <a:moveTo>
                      <a:pt x="199931" y="56542"/>
                    </a:moveTo>
                    <a:lnTo>
                      <a:pt x="199931" y="62476"/>
                    </a:lnTo>
                    <a:lnTo>
                      <a:pt x="193996" y="62476"/>
                    </a:lnTo>
                    <a:lnTo>
                      <a:pt x="193996" y="56542"/>
                    </a:lnTo>
                    <a:close/>
                    <a:moveTo>
                      <a:pt x="206180" y="56542"/>
                    </a:moveTo>
                    <a:lnTo>
                      <a:pt x="206180" y="62476"/>
                    </a:lnTo>
                    <a:lnTo>
                      <a:pt x="200244" y="62476"/>
                    </a:lnTo>
                    <a:lnTo>
                      <a:pt x="200244" y="56542"/>
                    </a:lnTo>
                    <a:close/>
                    <a:moveTo>
                      <a:pt x="212427" y="56542"/>
                    </a:moveTo>
                    <a:lnTo>
                      <a:pt x="212427" y="62476"/>
                    </a:lnTo>
                    <a:lnTo>
                      <a:pt x="206491" y="62476"/>
                    </a:lnTo>
                    <a:lnTo>
                      <a:pt x="206491" y="56542"/>
                    </a:lnTo>
                    <a:close/>
                    <a:moveTo>
                      <a:pt x="218674" y="56542"/>
                    </a:moveTo>
                    <a:lnTo>
                      <a:pt x="218674" y="62476"/>
                    </a:lnTo>
                    <a:lnTo>
                      <a:pt x="212739" y="62476"/>
                    </a:lnTo>
                    <a:lnTo>
                      <a:pt x="212739" y="56542"/>
                    </a:lnTo>
                    <a:close/>
                    <a:moveTo>
                      <a:pt x="224921" y="56542"/>
                    </a:moveTo>
                    <a:lnTo>
                      <a:pt x="224921" y="62476"/>
                    </a:lnTo>
                    <a:lnTo>
                      <a:pt x="218987" y="62476"/>
                    </a:lnTo>
                    <a:lnTo>
                      <a:pt x="218987" y="56542"/>
                    </a:lnTo>
                    <a:close/>
                    <a:moveTo>
                      <a:pt x="231170" y="56542"/>
                    </a:moveTo>
                    <a:lnTo>
                      <a:pt x="231170" y="62476"/>
                    </a:lnTo>
                    <a:lnTo>
                      <a:pt x="225234" y="62476"/>
                    </a:lnTo>
                    <a:lnTo>
                      <a:pt x="225234" y="56542"/>
                    </a:lnTo>
                    <a:close/>
                    <a:moveTo>
                      <a:pt x="237417" y="56542"/>
                    </a:moveTo>
                    <a:lnTo>
                      <a:pt x="237417" y="62476"/>
                    </a:lnTo>
                    <a:lnTo>
                      <a:pt x="231481" y="62476"/>
                    </a:lnTo>
                    <a:lnTo>
                      <a:pt x="231481" y="56542"/>
                    </a:lnTo>
                    <a:close/>
                    <a:moveTo>
                      <a:pt x="243664" y="56542"/>
                    </a:moveTo>
                    <a:lnTo>
                      <a:pt x="243664" y="62476"/>
                    </a:lnTo>
                    <a:lnTo>
                      <a:pt x="237729" y="62476"/>
                    </a:lnTo>
                    <a:lnTo>
                      <a:pt x="237729" y="56542"/>
                    </a:lnTo>
                    <a:close/>
                    <a:moveTo>
                      <a:pt x="249911" y="56542"/>
                    </a:moveTo>
                    <a:lnTo>
                      <a:pt x="249911" y="62476"/>
                    </a:lnTo>
                    <a:lnTo>
                      <a:pt x="243977" y="62476"/>
                    </a:lnTo>
                    <a:lnTo>
                      <a:pt x="243977" y="56542"/>
                    </a:lnTo>
                    <a:close/>
                    <a:moveTo>
                      <a:pt x="256161" y="56542"/>
                    </a:moveTo>
                    <a:lnTo>
                      <a:pt x="256161" y="62476"/>
                    </a:lnTo>
                    <a:lnTo>
                      <a:pt x="250225" y="62476"/>
                    </a:lnTo>
                    <a:lnTo>
                      <a:pt x="250225" y="56542"/>
                    </a:lnTo>
                    <a:close/>
                    <a:moveTo>
                      <a:pt x="262409" y="56542"/>
                    </a:moveTo>
                    <a:lnTo>
                      <a:pt x="262409" y="62476"/>
                    </a:lnTo>
                    <a:lnTo>
                      <a:pt x="256474" y="62476"/>
                    </a:lnTo>
                    <a:lnTo>
                      <a:pt x="256474" y="56542"/>
                    </a:lnTo>
                    <a:close/>
                    <a:moveTo>
                      <a:pt x="268656" y="56542"/>
                    </a:moveTo>
                    <a:lnTo>
                      <a:pt x="268656" y="62476"/>
                    </a:lnTo>
                    <a:lnTo>
                      <a:pt x="262721" y="62476"/>
                    </a:lnTo>
                    <a:lnTo>
                      <a:pt x="262721" y="56542"/>
                    </a:lnTo>
                    <a:close/>
                    <a:moveTo>
                      <a:pt x="274904" y="56542"/>
                    </a:moveTo>
                    <a:lnTo>
                      <a:pt x="274904" y="62476"/>
                    </a:lnTo>
                    <a:lnTo>
                      <a:pt x="268968" y="62476"/>
                    </a:lnTo>
                    <a:lnTo>
                      <a:pt x="268968" y="56542"/>
                    </a:lnTo>
                    <a:close/>
                    <a:moveTo>
                      <a:pt x="6251" y="62789"/>
                    </a:moveTo>
                    <a:lnTo>
                      <a:pt x="6251" y="68725"/>
                    </a:lnTo>
                    <a:lnTo>
                      <a:pt x="315" y="68725"/>
                    </a:lnTo>
                    <a:lnTo>
                      <a:pt x="315" y="62789"/>
                    </a:lnTo>
                    <a:close/>
                    <a:moveTo>
                      <a:pt x="12498" y="62789"/>
                    </a:moveTo>
                    <a:lnTo>
                      <a:pt x="12498" y="68725"/>
                    </a:lnTo>
                    <a:lnTo>
                      <a:pt x="6562" y="68725"/>
                    </a:lnTo>
                    <a:lnTo>
                      <a:pt x="6562" y="62789"/>
                    </a:lnTo>
                    <a:close/>
                    <a:moveTo>
                      <a:pt x="18745" y="62789"/>
                    </a:moveTo>
                    <a:lnTo>
                      <a:pt x="18745" y="68725"/>
                    </a:lnTo>
                    <a:lnTo>
                      <a:pt x="12810" y="68725"/>
                    </a:lnTo>
                    <a:lnTo>
                      <a:pt x="12810" y="62789"/>
                    </a:lnTo>
                    <a:close/>
                    <a:moveTo>
                      <a:pt x="24992" y="62789"/>
                    </a:moveTo>
                    <a:lnTo>
                      <a:pt x="24992" y="68725"/>
                    </a:lnTo>
                    <a:lnTo>
                      <a:pt x="19058" y="68725"/>
                    </a:lnTo>
                    <a:lnTo>
                      <a:pt x="19058" y="62789"/>
                    </a:lnTo>
                    <a:close/>
                    <a:moveTo>
                      <a:pt x="31242" y="62789"/>
                    </a:moveTo>
                    <a:lnTo>
                      <a:pt x="31242" y="68725"/>
                    </a:lnTo>
                    <a:lnTo>
                      <a:pt x="25305" y="68725"/>
                    </a:lnTo>
                    <a:lnTo>
                      <a:pt x="25305" y="62789"/>
                    </a:lnTo>
                    <a:close/>
                    <a:moveTo>
                      <a:pt x="37489" y="62789"/>
                    </a:moveTo>
                    <a:lnTo>
                      <a:pt x="37489" y="68725"/>
                    </a:lnTo>
                    <a:lnTo>
                      <a:pt x="31553" y="68725"/>
                    </a:lnTo>
                    <a:lnTo>
                      <a:pt x="31553" y="62789"/>
                    </a:lnTo>
                    <a:close/>
                    <a:moveTo>
                      <a:pt x="43737" y="62789"/>
                    </a:moveTo>
                    <a:lnTo>
                      <a:pt x="43737" y="68725"/>
                    </a:lnTo>
                    <a:lnTo>
                      <a:pt x="37802" y="68725"/>
                    </a:lnTo>
                    <a:lnTo>
                      <a:pt x="37802" y="62789"/>
                    </a:lnTo>
                    <a:close/>
                    <a:moveTo>
                      <a:pt x="49985" y="62789"/>
                    </a:moveTo>
                    <a:lnTo>
                      <a:pt x="49985" y="68725"/>
                    </a:lnTo>
                    <a:lnTo>
                      <a:pt x="44049" y="68725"/>
                    </a:lnTo>
                    <a:lnTo>
                      <a:pt x="44049" y="62789"/>
                    </a:lnTo>
                    <a:close/>
                    <a:moveTo>
                      <a:pt x="56232" y="62789"/>
                    </a:moveTo>
                    <a:lnTo>
                      <a:pt x="56232" y="68725"/>
                    </a:lnTo>
                    <a:lnTo>
                      <a:pt x="50296" y="68725"/>
                    </a:lnTo>
                    <a:lnTo>
                      <a:pt x="50296" y="62789"/>
                    </a:lnTo>
                    <a:close/>
                    <a:moveTo>
                      <a:pt x="62480" y="62789"/>
                    </a:moveTo>
                    <a:lnTo>
                      <a:pt x="62480" y="68725"/>
                    </a:lnTo>
                    <a:lnTo>
                      <a:pt x="56545" y="68725"/>
                    </a:lnTo>
                    <a:lnTo>
                      <a:pt x="56545" y="62789"/>
                    </a:lnTo>
                    <a:close/>
                    <a:moveTo>
                      <a:pt x="68727" y="62789"/>
                    </a:moveTo>
                    <a:lnTo>
                      <a:pt x="68727" y="68725"/>
                    </a:lnTo>
                    <a:lnTo>
                      <a:pt x="62792" y="68725"/>
                    </a:lnTo>
                    <a:lnTo>
                      <a:pt x="62792" y="62789"/>
                    </a:lnTo>
                    <a:close/>
                    <a:moveTo>
                      <a:pt x="74975" y="62789"/>
                    </a:moveTo>
                    <a:lnTo>
                      <a:pt x="74975" y="68725"/>
                    </a:lnTo>
                    <a:lnTo>
                      <a:pt x="69039" y="68725"/>
                    </a:lnTo>
                    <a:lnTo>
                      <a:pt x="69039" y="62789"/>
                    </a:lnTo>
                    <a:close/>
                    <a:moveTo>
                      <a:pt x="81223" y="62789"/>
                    </a:moveTo>
                    <a:lnTo>
                      <a:pt x="81223" y="68725"/>
                    </a:lnTo>
                    <a:lnTo>
                      <a:pt x="75286" y="68725"/>
                    </a:lnTo>
                    <a:lnTo>
                      <a:pt x="75286" y="62789"/>
                    </a:lnTo>
                    <a:close/>
                    <a:moveTo>
                      <a:pt x="87470" y="62789"/>
                    </a:moveTo>
                    <a:lnTo>
                      <a:pt x="87470" y="68725"/>
                    </a:lnTo>
                    <a:lnTo>
                      <a:pt x="81535" y="68725"/>
                    </a:lnTo>
                    <a:lnTo>
                      <a:pt x="81535" y="62789"/>
                    </a:lnTo>
                    <a:close/>
                    <a:moveTo>
                      <a:pt x="93718" y="62789"/>
                    </a:moveTo>
                    <a:lnTo>
                      <a:pt x="93718" y="68725"/>
                    </a:lnTo>
                    <a:lnTo>
                      <a:pt x="87784" y="68725"/>
                    </a:lnTo>
                    <a:lnTo>
                      <a:pt x="87784" y="62789"/>
                    </a:lnTo>
                    <a:close/>
                    <a:moveTo>
                      <a:pt x="99967" y="62789"/>
                    </a:moveTo>
                    <a:lnTo>
                      <a:pt x="99967" y="68725"/>
                    </a:lnTo>
                    <a:lnTo>
                      <a:pt x="94031" y="68725"/>
                    </a:lnTo>
                    <a:lnTo>
                      <a:pt x="94031" y="62789"/>
                    </a:lnTo>
                    <a:close/>
                    <a:moveTo>
                      <a:pt x="106214" y="62789"/>
                    </a:moveTo>
                    <a:lnTo>
                      <a:pt x="106214" y="68725"/>
                    </a:lnTo>
                    <a:lnTo>
                      <a:pt x="100278" y="68725"/>
                    </a:lnTo>
                    <a:lnTo>
                      <a:pt x="100278" y="62789"/>
                    </a:lnTo>
                    <a:close/>
                    <a:moveTo>
                      <a:pt x="112461" y="62789"/>
                    </a:moveTo>
                    <a:lnTo>
                      <a:pt x="112461" y="68725"/>
                    </a:lnTo>
                    <a:lnTo>
                      <a:pt x="106527" y="68725"/>
                    </a:lnTo>
                    <a:lnTo>
                      <a:pt x="106527" y="62789"/>
                    </a:lnTo>
                    <a:close/>
                    <a:moveTo>
                      <a:pt x="118710" y="62789"/>
                    </a:moveTo>
                    <a:lnTo>
                      <a:pt x="118710" y="68725"/>
                    </a:lnTo>
                    <a:lnTo>
                      <a:pt x="112774" y="68725"/>
                    </a:lnTo>
                    <a:lnTo>
                      <a:pt x="112774" y="62789"/>
                    </a:lnTo>
                    <a:close/>
                    <a:moveTo>
                      <a:pt x="124957" y="62789"/>
                    </a:moveTo>
                    <a:lnTo>
                      <a:pt x="124957" y="68725"/>
                    </a:lnTo>
                    <a:lnTo>
                      <a:pt x="119021" y="68725"/>
                    </a:lnTo>
                    <a:lnTo>
                      <a:pt x="119021" y="62789"/>
                    </a:lnTo>
                    <a:close/>
                    <a:moveTo>
                      <a:pt x="131204" y="62789"/>
                    </a:moveTo>
                    <a:lnTo>
                      <a:pt x="131204" y="68725"/>
                    </a:lnTo>
                    <a:lnTo>
                      <a:pt x="125270" y="68725"/>
                    </a:lnTo>
                    <a:lnTo>
                      <a:pt x="125270" y="62789"/>
                    </a:lnTo>
                    <a:close/>
                    <a:moveTo>
                      <a:pt x="137451" y="62789"/>
                    </a:moveTo>
                    <a:lnTo>
                      <a:pt x="137451" y="68725"/>
                    </a:lnTo>
                    <a:lnTo>
                      <a:pt x="131517" y="68725"/>
                    </a:lnTo>
                    <a:lnTo>
                      <a:pt x="131517" y="62789"/>
                    </a:lnTo>
                    <a:close/>
                    <a:moveTo>
                      <a:pt x="143702" y="62789"/>
                    </a:moveTo>
                    <a:lnTo>
                      <a:pt x="143702" y="68725"/>
                    </a:lnTo>
                    <a:lnTo>
                      <a:pt x="137766" y="68725"/>
                    </a:lnTo>
                    <a:lnTo>
                      <a:pt x="137766" y="62789"/>
                    </a:lnTo>
                    <a:close/>
                    <a:moveTo>
                      <a:pt x="149949" y="62789"/>
                    </a:moveTo>
                    <a:lnTo>
                      <a:pt x="149949" y="68725"/>
                    </a:lnTo>
                    <a:lnTo>
                      <a:pt x="144015" y="68725"/>
                    </a:lnTo>
                    <a:lnTo>
                      <a:pt x="144015" y="62789"/>
                    </a:lnTo>
                    <a:close/>
                    <a:moveTo>
                      <a:pt x="156196" y="62789"/>
                    </a:moveTo>
                    <a:lnTo>
                      <a:pt x="156196" y="68725"/>
                    </a:lnTo>
                    <a:lnTo>
                      <a:pt x="150262" y="68725"/>
                    </a:lnTo>
                    <a:lnTo>
                      <a:pt x="150262" y="62789"/>
                    </a:lnTo>
                    <a:close/>
                    <a:moveTo>
                      <a:pt x="162445" y="62789"/>
                    </a:moveTo>
                    <a:lnTo>
                      <a:pt x="162445" y="68725"/>
                    </a:lnTo>
                    <a:lnTo>
                      <a:pt x="156509" y="68725"/>
                    </a:lnTo>
                    <a:lnTo>
                      <a:pt x="156509" y="62789"/>
                    </a:lnTo>
                    <a:close/>
                    <a:moveTo>
                      <a:pt x="168692" y="62789"/>
                    </a:moveTo>
                    <a:lnTo>
                      <a:pt x="168692" y="68725"/>
                    </a:lnTo>
                    <a:lnTo>
                      <a:pt x="162756" y="68725"/>
                    </a:lnTo>
                    <a:lnTo>
                      <a:pt x="162756" y="62789"/>
                    </a:lnTo>
                    <a:close/>
                    <a:moveTo>
                      <a:pt x="174939" y="62789"/>
                    </a:moveTo>
                    <a:lnTo>
                      <a:pt x="174939" y="68725"/>
                    </a:lnTo>
                    <a:lnTo>
                      <a:pt x="169005" y="68725"/>
                    </a:lnTo>
                    <a:lnTo>
                      <a:pt x="169005" y="62789"/>
                    </a:lnTo>
                    <a:close/>
                    <a:moveTo>
                      <a:pt x="181186" y="62789"/>
                    </a:moveTo>
                    <a:lnTo>
                      <a:pt x="181186" y="68725"/>
                    </a:lnTo>
                    <a:lnTo>
                      <a:pt x="175252" y="68725"/>
                    </a:lnTo>
                    <a:lnTo>
                      <a:pt x="175252" y="62789"/>
                    </a:lnTo>
                    <a:close/>
                    <a:moveTo>
                      <a:pt x="187435" y="62789"/>
                    </a:moveTo>
                    <a:lnTo>
                      <a:pt x="187435" y="68725"/>
                    </a:lnTo>
                    <a:lnTo>
                      <a:pt x="181499" y="68725"/>
                    </a:lnTo>
                    <a:lnTo>
                      <a:pt x="181499" y="62789"/>
                    </a:lnTo>
                    <a:close/>
                    <a:moveTo>
                      <a:pt x="193684" y="62789"/>
                    </a:moveTo>
                    <a:lnTo>
                      <a:pt x="193684" y="68725"/>
                    </a:lnTo>
                    <a:lnTo>
                      <a:pt x="187749" y="68725"/>
                    </a:lnTo>
                    <a:lnTo>
                      <a:pt x="187749" y="62789"/>
                    </a:lnTo>
                    <a:close/>
                    <a:moveTo>
                      <a:pt x="199931" y="62789"/>
                    </a:moveTo>
                    <a:lnTo>
                      <a:pt x="199931" y="68725"/>
                    </a:lnTo>
                    <a:lnTo>
                      <a:pt x="193996" y="68725"/>
                    </a:lnTo>
                    <a:lnTo>
                      <a:pt x="193996" y="62789"/>
                    </a:lnTo>
                    <a:close/>
                    <a:moveTo>
                      <a:pt x="206180" y="62789"/>
                    </a:moveTo>
                    <a:lnTo>
                      <a:pt x="206180" y="68725"/>
                    </a:lnTo>
                    <a:lnTo>
                      <a:pt x="200244" y="68725"/>
                    </a:lnTo>
                    <a:lnTo>
                      <a:pt x="200244" y="62789"/>
                    </a:lnTo>
                    <a:close/>
                    <a:moveTo>
                      <a:pt x="212427" y="62789"/>
                    </a:moveTo>
                    <a:lnTo>
                      <a:pt x="212427" y="68725"/>
                    </a:lnTo>
                    <a:lnTo>
                      <a:pt x="206491" y="68725"/>
                    </a:lnTo>
                    <a:lnTo>
                      <a:pt x="206491" y="62789"/>
                    </a:lnTo>
                    <a:close/>
                    <a:moveTo>
                      <a:pt x="218674" y="62789"/>
                    </a:moveTo>
                    <a:lnTo>
                      <a:pt x="218674" y="68725"/>
                    </a:lnTo>
                    <a:lnTo>
                      <a:pt x="212739" y="68725"/>
                    </a:lnTo>
                    <a:lnTo>
                      <a:pt x="212739" y="62789"/>
                    </a:lnTo>
                    <a:close/>
                    <a:moveTo>
                      <a:pt x="224921" y="62789"/>
                    </a:moveTo>
                    <a:lnTo>
                      <a:pt x="224921" y="68725"/>
                    </a:lnTo>
                    <a:lnTo>
                      <a:pt x="218987" y="68725"/>
                    </a:lnTo>
                    <a:lnTo>
                      <a:pt x="218987" y="62789"/>
                    </a:lnTo>
                    <a:close/>
                    <a:moveTo>
                      <a:pt x="231170" y="62789"/>
                    </a:moveTo>
                    <a:lnTo>
                      <a:pt x="231170" y="68725"/>
                    </a:lnTo>
                    <a:lnTo>
                      <a:pt x="225234" y="68725"/>
                    </a:lnTo>
                    <a:lnTo>
                      <a:pt x="225234" y="62789"/>
                    </a:lnTo>
                    <a:close/>
                    <a:moveTo>
                      <a:pt x="237417" y="62789"/>
                    </a:moveTo>
                    <a:lnTo>
                      <a:pt x="237417" y="68725"/>
                    </a:lnTo>
                    <a:lnTo>
                      <a:pt x="231481" y="68725"/>
                    </a:lnTo>
                    <a:lnTo>
                      <a:pt x="231481" y="62789"/>
                    </a:lnTo>
                    <a:close/>
                    <a:moveTo>
                      <a:pt x="243664" y="62789"/>
                    </a:moveTo>
                    <a:lnTo>
                      <a:pt x="243664" y="68725"/>
                    </a:lnTo>
                    <a:lnTo>
                      <a:pt x="237729" y="68725"/>
                    </a:lnTo>
                    <a:lnTo>
                      <a:pt x="237729" y="62789"/>
                    </a:lnTo>
                    <a:close/>
                    <a:moveTo>
                      <a:pt x="249911" y="62789"/>
                    </a:moveTo>
                    <a:lnTo>
                      <a:pt x="249911" y="68725"/>
                    </a:lnTo>
                    <a:lnTo>
                      <a:pt x="243977" y="68725"/>
                    </a:lnTo>
                    <a:lnTo>
                      <a:pt x="243977" y="62789"/>
                    </a:lnTo>
                    <a:close/>
                    <a:moveTo>
                      <a:pt x="256161" y="62789"/>
                    </a:moveTo>
                    <a:lnTo>
                      <a:pt x="256161" y="68725"/>
                    </a:lnTo>
                    <a:lnTo>
                      <a:pt x="250225" y="68725"/>
                    </a:lnTo>
                    <a:lnTo>
                      <a:pt x="250225" y="62789"/>
                    </a:lnTo>
                    <a:close/>
                    <a:moveTo>
                      <a:pt x="262409" y="62789"/>
                    </a:moveTo>
                    <a:lnTo>
                      <a:pt x="262409" y="68725"/>
                    </a:lnTo>
                    <a:lnTo>
                      <a:pt x="256474" y="68725"/>
                    </a:lnTo>
                    <a:lnTo>
                      <a:pt x="256474" y="62789"/>
                    </a:lnTo>
                    <a:close/>
                    <a:moveTo>
                      <a:pt x="268656" y="62789"/>
                    </a:moveTo>
                    <a:lnTo>
                      <a:pt x="268656" y="68725"/>
                    </a:lnTo>
                    <a:lnTo>
                      <a:pt x="262721" y="68725"/>
                    </a:lnTo>
                    <a:lnTo>
                      <a:pt x="262721" y="62789"/>
                    </a:lnTo>
                    <a:close/>
                    <a:moveTo>
                      <a:pt x="274904" y="62789"/>
                    </a:moveTo>
                    <a:lnTo>
                      <a:pt x="274904" y="68725"/>
                    </a:lnTo>
                    <a:lnTo>
                      <a:pt x="268968" y="68725"/>
                    </a:lnTo>
                    <a:lnTo>
                      <a:pt x="268968" y="62789"/>
                    </a:lnTo>
                    <a:close/>
                    <a:moveTo>
                      <a:pt x="6251" y="69036"/>
                    </a:moveTo>
                    <a:lnTo>
                      <a:pt x="6251" y="74972"/>
                    </a:lnTo>
                    <a:lnTo>
                      <a:pt x="315" y="74972"/>
                    </a:lnTo>
                    <a:lnTo>
                      <a:pt x="315" y="69036"/>
                    </a:lnTo>
                    <a:close/>
                    <a:moveTo>
                      <a:pt x="12498" y="69036"/>
                    </a:moveTo>
                    <a:lnTo>
                      <a:pt x="12498" y="74972"/>
                    </a:lnTo>
                    <a:lnTo>
                      <a:pt x="6562" y="74972"/>
                    </a:lnTo>
                    <a:lnTo>
                      <a:pt x="6562" y="69036"/>
                    </a:lnTo>
                    <a:close/>
                    <a:moveTo>
                      <a:pt x="18745" y="69036"/>
                    </a:moveTo>
                    <a:lnTo>
                      <a:pt x="18745" y="74972"/>
                    </a:lnTo>
                    <a:lnTo>
                      <a:pt x="12810" y="74972"/>
                    </a:lnTo>
                    <a:lnTo>
                      <a:pt x="12810" y="69036"/>
                    </a:lnTo>
                    <a:close/>
                    <a:moveTo>
                      <a:pt x="24992" y="69036"/>
                    </a:moveTo>
                    <a:lnTo>
                      <a:pt x="24992" y="74972"/>
                    </a:lnTo>
                    <a:lnTo>
                      <a:pt x="19058" y="74972"/>
                    </a:lnTo>
                    <a:lnTo>
                      <a:pt x="19058" y="69036"/>
                    </a:lnTo>
                    <a:close/>
                    <a:moveTo>
                      <a:pt x="31242" y="69036"/>
                    </a:moveTo>
                    <a:lnTo>
                      <a:pt x="31242" y="74972"/>
                    </a:lnTo>
                    <a:lnTo>
                      <a:pt x="25305" y="74972"/>
                    </a:lnTo>
                    <a:lnTo>
                      <a:pt x="25305" y="69036"/>
                    </a:lnTo>
                    <a:close/>
                    <a:moveTo>
                      <a:pt x="37489" y="69036"/>
                    </a:moveTo>
                    <a:lnTo>
                      <a:pt x="37489" y="74972"/>
                    </a:lnTo>
                    <a:lnTo>
                      <a:pt x="31553" y="74972"/>
                    </a:lnTo>
                    <a:lnTo>
                      <a:pt x="31553" y="69036"/>
                    </a:lnTo>
                    <a:close/>
                    <a:moveTo>
                      <a:pt x="43737" y="69036"/>
                    </a:moveTo>
                    <a:lnTo>
                      <a:pt x="43737" y="74972"/>
                    </a:lnTo>
                    <a:lnTo>
                      <a:pt x="37802" y="74972"/>
                    </a:lnTo>
                    <a:lnTo>
                      <a:pt x="37802" y="69036"/>
                    </a:lnTo>
                    <a:close/>
                    <a:moveTo>
                      <a:pt x="49985" y="69036"/>
                    </a:moveTo>
                    <a:lnTo>
                      <a:pt x="49985" y="74972"/>
                    </a:lnTo>
                    <a:lnTo>
                      <a:pt x="44049" y="74972"/>
                    </a:lnTo>
                    <a:lnTo>
                      <a:pt x="44049" y="69036"/>
                    </a:lnTo>
                    <a:close/>
                    <a:moveTo>
                      <a:pt x="56232" y="69036"/>
                    </a:moveTo>
                    <a:lnTo>
                      <a:pt x="56232" y="74972"/>
                    </a:lnTo>
                    <a:lnTo>
                      <a:pt x="50296" y="74972"/>
                    </a:lnTo>
                    <a:lnTo>
                      <a:pt x="50296" y="69036"/>
                    </a:lnTo>
                    <a:close/>
                    <a:moveTo>
                      <a:pt x="62480" y="69036"/>
                    </a:moveTo>
                    <a:lnTo>
                      <a:pt x="62480" y="74972"/>
                    </a:lnTo>
                    <a:lnTo>
                      <a:pt x="56545" y="74972"/>
                    </a:lnTo>
                    <a:lnTo>
                      <a:pt x="56545" y="69036"/>
                    </a:lnTo>
                    <a:close/>
                    <a:moveTo>
                      <a:pt x="68727" y="69036"/>
                    </a:moveTo>
                    <a:lnTo>
                      <a:pt x="68727" y="74972"/>
                    </a:lnTo>
                    <a:lnTo>
                      <a:pt x="62792" y="74972"/>
                    </a:lnTo>
                    <a:lnTo>
                      <a:pt x="62792" y="69036"/>
                    </a:lnTo>
                    <a:close/>
                    <a:moveTo>
                      <a:pt x="74975" y="69036"/>
                    </a:moveTo>
                    <a:lnTo>
                      <a:pt x="74975" y="74972"/>
                    </a:lnTo>
                    <a:lnTo>
                      <a:pt x="69039" y="74972"/>
                    </a:lnTo>
                    <a:lnTo>
                      <a:pt x="69039" y="69036"/>
                    </a:lnTo>
                    <a:close/>
                    <a:moveTo>
                      <a:pt x="81223" y="69036"/>
                    </a:moveTo>
                    <a:lnTo>
                      <a:pt x="81223" y="74972"/>
                    </a:lnTo>
                    <a:lnTo>
                      <a:pt x="75286" y="74972"/>
                    </a:lnTo>
                    <a:lnTo>
                      <a:pt x="75286" y="69036"/>
                    </a:lnTo>
                    <a:close/>
                    <a:moveTo>
                      <a:pt x="87470" y="69036"/>
                    </a:moveTo>
                    <a:lnTo>
                      <a:pt x="87470" y="74972"/>
                    </a:lnTo>
                    <a:lnTo>
                      <a:pt x="81535" y="74972"/>
                    </a:lnTo>
                    <a:lnTo>
                      <a:pt x="81535" y="69036"/>
                    </a:lnTo>
                    <a:close/>
                    <a:moveTo>
                      <a:pt x="93718" y="69036"/>
                    </a:moveTo>
                    <a:lnTo>
                      <a:pt x="93718" y="74972"/>
                    </a:lnTo>
                    <a:lnTo>
                      <a:pt x="87784" y="74972"/>
                    </a:lnTo>
                    <a:lnTo>
                      <a:pt x="87784" y="69036"/>
                    </a:lnTo>
                    <a:close/>
                    <a:moveTo>
                      <a:pt x="99967" y="69036"/>
                    </a:moveTo>
                    <a:lnTo>
                      <a:pt x="99967" y="74972"/>
                    </a:lnTo>
                    <a:lnTo>
                      <a:pt x="94031" y="74972"/>
                    </a:lnTo>
                    <a:lnTo>
                      <a:pt x="94031" y="69036"/>
                    </a:lnTo>
                    <a:close/>
                    <a:moveTo>
                      <a:pt x="106214" y="69036"/>
                    </a:moveTo>
                    <a:lnTo>
                      <a:pt x="106214" y="74972"/>
                    </a:lnTo>
                    <a:lnTo>
                      <a:pt x="100278" y="74972"/>
                    </a:lnTo>
                    <a:lnTo>
                      <a:pt x="100278" y="69036"/>
                    </a:lnTo>
                    <a:close/>
                    <a:moveTo>
                      <a:pt x="112461" y="69036"/>
                    </a:moveTo>
                    <a:lnTo>
                      <a:pt x="112461" y="74972"/>
                    </a:lnTo>
                    <a:lnTo>
                      <a:pt x="106527" y="74972"/>
                    </a:lnTo>
                    <a:lnTo>
                      <a:pt x="106527" y="69036"/>
                    </a:lnTo>
                    <a:close/>
                    <a:moveTo>
                      <a:pt x="118710" y="69036"/>
                    </a:moveTo>
                    <a:lnTo>
                      <a:pt x="118710" y="74972"/>
                    </a:lnTo>
                    <a:lnTo>
                      <a:pt x="112774" y="74972"/>
                    </a:lnTo>
                    <a:lnTo>
                      <a:pt x="112774" y="69036"/>
                    </a:lnTo>
                    <a:close/>
                    <a:moveTo>
                      <a:pt x="124957" y="69036"/>
                    </a:moveTo>
                    <a:lnTo>
                      <a:pt x="124957" y="74972"/>
                    </a:lnTo>
                    <a:lnTo>
                      <a:pt x="119021" y="74972"/>
                    </a:lnTo>
                    <a:lnTo>
                      <a:pt x="119021" y="69036"/>
                    </a:lnTo>
                    <a:close/>
                    <a:moveTo>
                      <a:pt x="131204" y="69036"/>
                    </a:moveTo>
                    <a:lnTo>
                      <a:pt x="131204" y="74972"/>
                    </a:lnTo>
                    <a:lnTo>
                      <a:pt x="125270" y="74972"/>
                    </a:lnTo>
                    <a:lnTo>
                      <a:pt x="125270" y="69036"/>
                    </a:lnTo>
                    <a:close/>
                    <a:moveTo>
                      <a:pt x="137451" y="69036"/>
                    </a:moveTo>
                    <a:lnTo>
                      <a:pt x="137451" y="74972"/>
                    </a:lnTo>
                    <a:lnTo>
                      <a:pt x="131517" y="74972"/>
                    </a:lnTo>
                    <a:lnTo>
                      <a:pt x="131517" y="69036"/>
                    </a:lnTo>
                    <a:close/>
                    <a:moveTo>
                      <a:pt x="143702" y="69036"/>
                    </a:moveTo>
                    <a:lnTo>
                      <a:pt x="143702" y="74972"/>
                    </a:lnTo>
                    <a:lnTo>
                      <a:pt x="137766" y="74972"/>
                    </a:lnTo>
                    <a:lnTo>
                      <a:pt x="137766" y="69036"/>
                    </a:lnTo>
                    <a:close/>
                    <a:moveTo>
                      <a:pt x="149949" y="69036"/>
                    </a:moveTo>
                    <a:lnTo>
                      <a:pt x="149949" y="74972"/>
                    </a:lnTo>
                    <a:lnTo>
                      <a:pt x="144015" y="74972"/>
                    </a:lnTo>
                    <a:lnTo>
                      <a:pt x="144015" y="69036"/>
                    </a:lnTo>
                    <a:close/>
                    <a:moveTo>
                      <a:pt x="156196" y="69036"/>
                    </a:moveTo>
                    <a:lnTo>
                      <a:pt x="156196" y="74972"/>
                    </a:lnTo>
                    <a:lnTo>
                      <a:pt x="150262" y="74972"/>
                    </a:lnTo>
                    <a:lnTo>
                      <a:pt x="150262" y="69036"/>
                    </a:lnTo>
                    <a:close/>
                    <a:moveTo>
                      <a:pt x="162445" y="69036"/>
                    </a:moveTo>
                    <a:lnTo>
                      <a:pt x="162445" y="74972"/>
                    </a:lnTo>
                    <a:lnTo>
                      <a:pt x="156509" y="74972"/>
                    </a:lnTo>
                    <a:lnTo>
                      <a:pt x="156509" y="69036"/>
                    </a:lnTo>
                    <a:close/>
                    <a:moveTo>
                      <a:pt x="168692" y="69036"/>
                    </a:moveTo>
                    <a:lnTo>
                      <a:pt x="168692" y="74972"/>
                    </a:lnTo>
                    <a:lnTo>
                      <a:pt x="162756" y="74972"/>
                    </a:lnTo>
                    <a:lnTo>
                      <a:pt x="162756" y="69036"/>
                    </a:lnTo>
                    <a:close/>
                    <a:moveTo>
                      <a:pt x="174939" y="69036"/>
                    </a:moveTo>
                    <a:lnTo>
                      <a:pt x="174939" y="74972"/>
                    </a:lnTo>
                    <a:lnTo>
                      <a:pt x="169005" y="74972"/>
                    </a:lnTo>
                    <a:lnTo>
                      <a:pt x="169005" y="69036"/>
                    </a:lnTo>
                    <a:close/>
                    <a:moveTo>
                      <a:pt x="181186" y="69036"/>
                    </a:moveTo>
                    <a:lnTo>
                      <a:pt x="181186" y="74972"/>
                    </a:lnTo>
                    <a:lnTo>
                      <a:pt x="175252" y="74972"/>
                    </a:lnTo>
                    <a:lnTo>
                      <a:pt x="175252" y="69036"/>
                    </a:lnTo>
                    <a:close/>
                    <a:moveTo>
                      <a:pt x="187435" y="69036"/>
                    </a:moveTo>
                    <a:lnTo>
                      <a:pt x="187435" y="74972"/>
                    </a:lnTo>
                    <a:lnTo>
                      <a:pt x="181499" y="74972"/>
                    </a:lnTo>
                    <a:lnTo>
                      <a:pt x="181499" y="69036"/>
                    </a:lnTo>
                    <a:close/>
                    <a:moveTo>
                      <a:pt x="193684" y="69036"/>
                    </a:moveTo>
                    <a:lnTo>
                      <a:pt x="193684" y="74972"/>
                    </a:lnTo>
                    <a:lnTo>
                      <a:pt x="187749" y="74972"/>
                    </a:lnTo>
                    <a:lnTo>
                      <a:pt x="187749" y="69036"/>
                    </a:lnTo>
                    <a:close/>
                    <a:moveTo>
                      <a:pt x="199931" y="69036"/>
                    </a:moveTo>
                    <a:lnTo>
                      <a:pt x="199931" y="74972"/>
                    </a:lnTo>
                    <a:lnTo>
                      <a:pt x="193996" y="74972"/>
                    </a:lnTo>
                    <a:lnTo>
                      <a:pt x="193996" y="69036"/>
                    </a:lnTo>
                    <a:close/>
                    <a:moveTo>
                      <a:pt x="206180" y="69036"/>
                    </a:moveTo>
                    <a:lnTo>
                      <a:pt x="206180" y="74972"/>
                    </a:lnTo>
                    <a:lnTo>
                      <a:pt x="200244" y="74972"/>
                    </a:lnTo>
                    <a:lnTo>
                      <a:pt x="200244" y="69036"/>
                    </a:lnTo>
                    <a:close/>
                    <a:moveTo>
                      <a:pt x="212427" y="69036"/>
                    </a:moveTo>
                    <a:lnTo>
                      <a:pt x="212427" y="74972"/>
                    </a:lnTo>
                    <a:lnTo>
                      <a:pt x="206491" y="74972"/>
                    </a:lnTo>
                    <a:lnTo>
                      <a:pt x="206491" y="69036"/>
                    </a:lnTo>
                    <a:close/>
                    <a:moveTo>
                      <a:pt x="218674" y="69036"/>
                    </a:moveTo>
                    <a:lnTo>
                      <a:pt x="218674" y="74972"/>
                    </a:lnTo>
                    <a:lnTo>
                      <a:pt x="212739" y="74972"/>
                    </a:lnTo>
                    <a:lnTo>
                      <a:pt x="212739" y="69036"/>
                    </a:lnTo>
                    <a:close/>
                    <a:moveTo>
                      <a:pt x="224921" y="69036"/>
                    </a:moveTo>
                    <a:lnTo>
                      <a:pt x="224921" y="74972"/>
                    </a:lnTo>
                    <a:lnTo>
                      <a:pt x="218987" y="74972"/>
                    </a:lnTo>
                    <a:lnTo>
                      <a:pt x="218987" y="69036"/>
                    </a:lnTo>
                    <a:close/>
                    <a:moveTo>
                      <a:pt x="231170" y="69036"/>
                    </a:moveTo>
                    <a:lnTo>
                      <a:pt x="231170" y="74972"/>
                    </a:lnTo>
                    <a:lnTo>
                      <a:pt x="225234" y="74972"/>
                    </a:lnTo>
                    <a:lnTo>
                      <a:pt x="225234" y="69036"/>
                    </a:lnTo>
                    <a:close/>
                    <a:moveTo>
                      <a:pt x="237417" y="69036"/>
                    </a:moveTo>
                    <a:lnTo>
                      <a:pt x="237417" y="74972"/>
                    </a:lnTo>
                    <a:lnTo>
                      <a:pt x="231481" y="74972"/>
                    </a:lnTo>
                    <a:lnTo>
                      <a:pt x="231481" y="69036"/>
                    </a:lnTo>
                    <a:close/>
                    <a:moveTo>
                      <a:pt x="243664" y="69036"/>
                    </a:moveTo>
                    <a:lnTo>
                      <a:pt x="243664" y="74972"/>
                    </a:lnTo>
                    <a:lnTo>
                      <a:pt x="237729" y="74972"/>
                    </a:lnTo>
                    <a:lnTo>
                      <a:pt x="237729" y="69036"/>
                    </a:lnTo>
                    <a:close/>
                    <a:moveTo>
                      <a:pt x="249911" y="69036"/>
                    </a:moveTo>
                    <a:lnTo>
                      <a:pt x="249911" y="74972"/>
                    </a:lnTo>
                    <a:lnTo>
                      <a:pt x="243977" y="74972"/>
                    </a:lnTo>
                    <a:lnTo>
                      <a:pt x="243977" y="69036"/>
                    </a:lnTo>
                    <a:close/>
                    <a:moveTo>
                      <a:pt x="256161" y="69036"/>
                    </a:moveTo>
                    <a:lnTo>
                      <a:pt x="256161" y="74972"/>
                    </a:lnTo>
                    <a:lnTo>
                      <a:pt x="250225" y="74972"/>
                    </a:lnTo>
                    <a:lnTo>
                      <a:pt x="250225" y="69036"/>
                    </a:lnTo>
                    <a:close/>
                    <a:moveTo>
                      <a:pt x="262409" y="69036"/>
                    </a:moveTo>
                    <a:lnTo>
                      <a:pt x="262409" y="74972"/>
                    </a:lnTo>
                    <a:lnTo>
                      <a:pt x="256474" y="74972"/>
                    </a:lnTo>
                    <a:lnTo>
                      <a:pt x="256474" y="69036"/>
                    </a:lnTo>
                    <a:close/>
                    <a:moveTo>
                      <a:pt x="268656" y="69036"/>
                    </a:moveTo>
                    <a:lnTo>
                      <a:pt x="268656" y="74972"/>
                    </a:lnTo>
                    <a:lnTo>
                      <a:pt x="262721" y="74972"/>
                    </a:lnTo>
                    <a:lnTo>
                      <a:pt x="262721" y="69036"/>
                    </a:lnTo>
                    <a:close/>
                    <a:moveTo>
                      <a:pt x="274904" y="69036"/>
                    </a:moveTo>
                    <a:lnTo>
                      <a:pt x="274904" y="74972"/>
                    </a:lnTo>
                    <a:lnTo>
                      <a:pt x="268968" y="74972"/>
                    </a:lnTo>
                    <a:lnTo>
                      <a:pt x="268968" y="69036"/>
                    </a:lnTo>
                    <a:close/>
                    <a:moveTo>
                      <a:pt x="6251" y="75285"/>
                    </a:moveTo>
                    <a:lnTo>
                      <a:pt x="6251" y="81219"/>
                    </a:lnTo>
                    <a:lnTo>
                      <a:pt x="315" y="81219"/>
                    </a:lnTo>
                    <a:lnTo>
                      <a:pt x="315" y="75285"/>
                    </a:lnTo>
                    <a:close/>
                    <a:moveTo>
                      <a:pt x="12498" y="75285"/>
                    </a:moveTo>
                    <a:lnTo>
                      <a:pt x="12498" y="81219"/>
                    </a:lnTo>
                    <a:lnTo>
                      <a:pt x="6562" y="81219"/>
                    </a:lnTo>
                    <a:lnTo>
                      <a:pt x="6562" y="75285"/>
                    </a:lnTo>
                    <a:close/>
                    <a:moveTo>
                      <a:pt x="18745" y="75285"/>
                    </a:moveTo>
                    <a:lnTo>
                      <a:pt x="18745" y="81219"/>
                    </a:lnTo>
                    <a:lnTo>
                      <a:pt x="12810" y="81219"/>
                    </a:lnTo>
                    <a:lnTo>
                      <a:pt x="12810" y="75285"/>
                    </a:lnTo>
                    <a:close/>
                    <a:moveTo>
                      <a:pt x="24992" y="75285"/>
                    </a:moveTo>
                    <a:lnTo>
                      <a:pt x="24992" y="81219"/>
                    </a:lnTo>
                    <a:lnTo>
                      <a:pt x="19058" y="81219"/>
                    </a:lnTo>
                    <a:lnTo>
                      <a:pt x="19058" y="75285"/>
                    </a:lnTo>
                    <a:close/>
                    <a:moveTo>
                      <a:pt x="31242" y="75285"/>
                    </a:moveTo>
                    <a:lnTo>
                      <a:pt x="31242" y="81219"/>
                    </a:lnTo>
                    <a:lnTo>
                      <a:pt x="25305" y="81219"/>
                    </a:lnTo>
                    <a:lnTo>
                      <a:pt x="25305" y="75285"/>
                    </a:lnTo>
                    <a:close/>
                    <a:moveTo>
                      <a:pt x="37489" y="75285"/>
                    </a:moveTo>
                    <a:lnTo>
                      <a:pt x="37489" y="81219"/>
                    </a:lnTo>
                    <a:lnTo>
                      <a:pt x="31553" y="81219"/>
                    </a:lnTo>
                    <a:lnTo>
                      <a:pt x="31553" y="75285"/>
                    </a:lnTo>
                    <a:close/>
                    <a:moveTo>
                      <a:pt x="43737" y="75285"/>
                    </a:moveTo>
                    <a:lnTo>
                      <a:pt x="43737" y="81219"/>
                    </a:lnTo>
                    <a:lnTo>
                      <a:pt x="37802" y="81219"/>
                    </a:lnTo>
                    <a:lnTo>
                      <a:pt x="37802" y="75285"/>
                    </a:lnTo>
                    <a:close/>
                    <a:moveTo>
                      <a:pt x="49985" y="75285"/>
                    </a:moveTo>
                    <a:lnTo>
                      <a:pt x="49985" y="81219"/>
                    </a:lnTo>
                    <a:lnTo>
                      <a:pt x="44049" y="81219"/>
                    </a:lnTo>
                    <a:lnTo>
                      <a:pt x="44049" y="75285"/>
                    </a:lnTo>
                    <a:close/>
                    <a:moveTo>
                      <a:pt x="56232" y="75285"/>
                    </a:moveTo>
                    <a:lnTo>
                      <a:pt x="56232" y="81219"/>
                    </a:lnTo>
                    <a:lnTo>
                      <a:pt x="50296" y="81219"/>
                    </a:lnTo>
                    <a:lnTo>
                      <a:pt x="50296" y="75285"/>
                    </a:lnTo>
                    <a:close/>
                    <a:moveTo>
                      <a:pt x="62480" y="75285"/>
                    </a:moveTo>
                    <a:lnTo>
                      <a:pt x="62480" y="81219"/>
                    </a:lnTo>
                    <a:lnTo>
                      <a:pt x="56545" y="81219"/>
                    </a:lnTo>
                    <a:lnTo>
                      <a:pt x="56545" y="75285"/>
                    </a:lnTo>
                    <a:close/>
                    <a:moveTo>
                      <a:pt x="68727" y="75285"/>
                    </a:moveTo>
                    <a:lnTo>
                      <a:pt x="68727" y="81219"/>
                    </a:lnTo>
                    <a:lnTo>
                      <a:pt x="62792" y="81219"/>
                    </a:lnTo>
                    <a:lnTo>
                      <a:pt x="62792" y="75285"/>
                    </a:lnTo>
                    <a:close/>
                    <a:moveTo>
                      <a:pt x="74975" y="75285"/>
                    </a:moveTo>
                    <a:lnTo>
                      <a:pt x="74975" y="81219"/>
                    </a:lnTo>
                    <a:lnTo>
                      <a:pt x="69039" y="81219"/>
                    </a:lnTo>
                    <a:lnTo>
                      <a:pt x="69039" y="75285"/>
                    </a:lnTo>
                    <a:close/>
                    <a:moveTo>
                      <a:pt x="81223" y="75285"/>
                    </a:moveTo>
                    <a:lnTo>
                      <a:pt x="81223" y="81219"/>
                    </a:lnTo>
                    <a:lnTo>
                      <a:pt x="75286" y="81219"/>
                    </a:lnTo>
                    <a:lnTo>
                      <a:pt x="75286" y="75285"/>
                    </a:lnTo>
                    <a:close/>
                    <a:moveTo>
                      <a:pt x="87470" y="75285"/>
                    </a:moveTo>
                    <a:lnTo>
                      <a:pt x="87470" y="81219"/>
                    </a:lnTo>
                    <a:lnTo>
                      <a:pt x="81535" y="81219"/>
                    </a:lnTo>
                    <a:lnTo>
                      <a:pt x="81535" y="75285"/>
                    </a:lnTo>
                    <a:close/>
                    <a:moveTo>
                      <a:pt x="93718" y="75285"/>
                    </a:moveTo>
                    <a:lnTo>
                      <a:pt x="93718" y="81219"/>
                    </a:lnTo>
                    <a:lnTo>
                      <a:pt x="87784" y="81219"/>
                    </a:lnTo>
                    <a:lnTo>
                      <a:pt x="87784" y="75285"/>
                    </a:lnTo>
                    <a:close/>
                    <a:moveTo>
                      <a:pt x="99967" y="75285"/>
                    </a:moveTo>
                    <a:lnTo>
                      <a:pt x="99967" y="81219"/>
                    </a:lnTo>
                    <a:lnTo>
                      <a:pt x="94031" y="81219"/>
                    </a:lnTo>
                    <a:lnTo>
                      <a:pt x="94031" y="75285"/>
                    </a:lnTo>
                    <a:close/>
                    <a:moveTo>
                      <a:pt x="106214" y="75285"/>
                    </a:moveTo>
                    <a:lnTo>
                      <a:pt x="106214" y="81219"/>
                    </a:lnTo>
                    <a:lnTo>
                      <a:pt x="100278" y="81219"/>
                    </a:lnTo>
                    <a:lnTo>
                      <a:pt x="100278" y="75285"/>
                    </a:lnTo>
                    <a:close/>
                    <a:moveTo>
                      <a:pt x="112461" y="75285"/>
                    </a:moveTo>
                    <a:lnTo>
                      <a:pt x="112461" y="81219"/>
                    </a:lnTo>
                    <a:lnTo>
                      <a:pt x="106527" y="81219"/>
                    </a:lnTo>
                    <a:lnTo>
                      <a:pt x="106527" y="75285"/>
                    </a:lnTo>
                    <a:close/>
                    <a:moveTo>
                      <a:pt x="118710" y="75285"/>
                    </a:moveTo>
                    <a:lnTo>
                      <a:pt x="118710" y="81219"/>
                    </a:lnTo>
                    <a:lnTo>
                      <a:pt x="112774" y="81219"/>
                    </a:lnTo>
                    <a:lnTo>
                      <a:pt x="112774" y="75285"/>
                    </a:lnTo>
                    <a:close/>
                    <a:moveTo>
                      <a:pt x="124957" y="75285"/>
                    </a:moveTo>
                    <a:lnTo>
                      <a:pt x="124957" y="81219"/>
                    </a:lnTo>
                    <a:lnTo>
                      <a:pt x="119021" y="81219"/>
                    </a:lnTo>
                    <a:lnTo>
                      <a:pt x="119021" y="75285"/>
                    </a:lnTo>
                    <a:close/>
                    <a:moveTo>
                      <a:pt x="131204" y="75285"/>
                    </a:moveTo>
                    <a:lnTo>
                      <a:pt x="131204" y="81219"/>
                    </a:lnTo>
                    <a:lnTo>
                      <a:pt x="125270" y="81219"/>
                    </a:lnTo>
                    <a:lnTo>
                      <a:pt x="125270" y="75285"/>
                    </a:lnTo>
                    <a:close/>
                    <a:moveTo>
                      <a:pt x="137451" y="75285"/>
                    </a:moveTo>
                    <a:lnTo>
                      <a:pt x="137451" y="81219"/>
                    </a:lnTo>
                    <a:lnTo>
                      <a:pt x="131517" y="81219"/>
                    </a:lnTo>
                    <a:lnTo>
                      <a:pt x="131517" y="75285"/>
                    </a:lnTo>
                    <a:close/>
                    <a:moveTo>
                      <a:pt x="143702" y="75285"/>
                    </a:moveTo>
                    <a:lnTo>
                      <a:pt x="143702" y="81219"/>
                    </a:lnTo>
                    <a:lnTo>
                      <a:pt x="137766" y="81219"/>
                    </a:lnTo>
                    <a:lnTo>
                      <a:pt x="137766" y="75285"/>
                    </a:lnTo>
                    <a:close/>
                    <a:moveTo>
                      <a:pt x="149949" y="75285"/>
                    </a:moveTo>
                    <a:lnTo>
                      <a:pt x="149949" y="81219"/>
                    </a:lnTo>
                    <a:lnTo>
                      <a:pt x="144015" y="81219"/>
                    </a:lnTo>
                    <a:lnTo>
                      <a:pt x="144015" y="75285"/>
                    </a:lnTo>
                    <a:close/>
                    <a:moveTo>
                      <a:pt x="156196" y="75285"/>
                    </a:moveTo>
                    <a:lnTo>
                      <a:pt x="156196" y="81219"/>
                    </a:lnTo>
                    <a:lnTo>
                      <a:pt x="150262" y="81219"/>
                    </a:lnTo>
                    <a:lnTo>
                      <a:pt x="150262" y="75285"/>
                    </a:lnTo>
                    <a:close/>
                    <a:moveTo>
                      <a:pt x="162445" y="75285"/>
                    </a:moveTo>
                    <a:lnTo>
                      <a:pt x="162445" y="81219"/>
                    </a:lnTo>
                    <a:lnTo>
                      <a:pt x="156509" y="81219"/>
                    </a:lnTo>
                    <a:lnTo>
                      <a:pt x="156509" y="75285"/>
                    </a:lnTo>
                    <a:close/>
                    <a:moveTo>
                      <a:pt x="168692" y="75285"/>
                    </a:moveTo>
                    <a:lnTo>
                      <a:pt x="168692" y="81219"/>
                    </a:lnTo>
                    <a:lnTo>
                      <a:pt x="162756" y="81219"/>
                    </a:lnTo>
                    <a:lnTo>
                      <a:pt x="162756" y="75285"/>
                    </a:lnTo>
                    <a:close/>
                    <a:moveTo>
                      <a:pt x="174939" y="75285"/>
                    </a:moveTo>
                    <a:lnTo>
                      <a:pt x="174939" y="81219"/>
                    </a:lnTo>
                    <a:lnTo>
                      <a:pt x="169005" y="81219"/>
                    </a:lnTo>
                    <a:lnTo>
                      <a:pt x="169005" y="75285"/>
                    </a:lnTo>
                    <a:close/>
                    <a:moveTo>
                      <a:pt x="181186" y="75285"/>
                    </a:moveTo>
                    <a:lnTo>
                      <a:pt x="181186" y="81219"/>
                    </a:lnTo>
                    <a:lnTo>
                      <a:pt x="175252" y="81219"/>
                    </a:lnTo>
                    <a:lnTo>
                      <a:pt x="175252" y="75285"/>
                    </a:lnTo>
                    <a:close/>
                    <a:moveTo>
                      <a:pt x="187435" y="75285"/>
                    </a:moveTo>
                    <a:lnTo>
                      <a:pt x="187435" y="81219"/>
                    </a:lnTo>
                    <a:lnTo>
                      <a:pt x="181499" y="81219"/>
                    </a:lnTo>
                    <a:lnTo>
                      <a:pt x="181499" y="75285"/>
                    </a:lnTo>
                    <a:close/>
                    <a:moveTo>
                      <a:pt x="193684" y="75285"/>
                    </a:moveTo>
                    <a:lnTo>
                      <a:pt x="193684" y="81219"/>
                    </a:lnTo>
                    <a:lnTo>
                      <a:pt x="187749" y="81219"/>
                    </a:lnTo>
                    <a:lnTo>
                      <a:pt x="187749" y="75285"/>
                    </a:lnTo>
                    <a:close/>
                    <a:moveTo>
                      <a:pt x="199931" y="75285"/>
                    </a:moveTo>
                    <a:lnTo>
                      <a:pt x="199931" y="81219"/>
                    </a:lnTo>
                    <a:lnTo>
                      <a:pt x="193996" y="81219"/>
                    </a:lnTo>
                    <a:lnTo>
                      <a:pt x="193996" y="75285"/>
                    </a:lnTo>
                    <a:close/>
                    <a:moveTo>
                      <a:pt x="206180" y="75285"/>
                    </a:moveTo>
                    <a:lnTo>
                      <a:pt x="206180" y="81219"/>
                    </a:lnTo>
                    <a:lnTo>
                      <a:pt x="200244" y="81219"/>
                    </a:lnTo>
                    <a:lnTo>
                      <a:pt x="200244" y="75285"/>
                    </a:lnTo>
                    <a:close/>
                    <a:moveTo>
                      <a:pt x="212427" y="75285"/>
                    </a:moveTo>
                    <a:lnTo>
                      <a:pt x="212427" y="81219"/>
                    </a:lnTo>
                    <a:lnTo>
                      <a:pt x="206491" y="81219"/>
                    </a:lnTo>
                    <a:lnTo>
                      <a:pt x="206491" y="75285"/>
                    </a:lnTo>
                    <a:close/>
                    <a:moveTo>
                      <a:pt x="218674" y="75285"/>
                    </a:moveTo>
                    <a:lnTo>
                      <a:pt x="218674" y="81219"/>
                    </a:lnTo>
                    <a:lnTo>
                      <a:pt x="212739" y="81219"/>
                    </a:lnTo>
                    <a:lnTo>
                      <a:pt x="212739" y="75285"/>
                    </a:lnTo>
                    <a:close/>
                    <a:moveTo>
                      <a:pt x="224921" y="75285"/>
                    </a:moveTo>
                    <a:lnTo>
                      <a:pt x="224921" y="81219"/>
                    </a:lnTo>
                    <a:lnTo>
                      <a:pt x="218987" y="81219"/>
                    </a:lnTo>
                    <a:lnTo>
                      <a:pt x="218987" y="75285"/>
                    </a:lnTo>
                    <a:close/>
                    <a:moveTo>
                      <a:pt x="231170" y="75285"/>
                    </a:moveTo>
                    <a:lnTo>
                      <a:pt x="231170" y="81219"/>
                    </a:lnTo>
                    <a:lnTo>
                      <a:pt x="225234" y="81219"/>
                    </a:lnTo>
                    <a:lnTo>
                      <a:pt x="225234" y="75285"/>
                    </a:lnTo>
                    <a:close/>
                    <a:moveTo>
                      <a:pt x="237417" y="75285"/>
                    </a:moveTo>
                    <a:lnTo>
                      <a:pt x="237417" y="81219"/>
                    </a:lnTo>
                    <a:lnTo>
                      <a:pt x="231481" y="81219"/>
                    </a:lnTo>
                    <a:lnTo>
                      <a:pt x="231481" y="75285"/>
                    </a:lnTo>
                    <a:close/>
                    <a:moveTo>
                      <a:pt x="243664" y="75285"/>
                    </a:moveTo>
                    <a:lnTo>
                      <a:pt x="243664" y="81219"/>
                    </a:lnTo>
                    <a:lnTo>
                      <a:pt x="237729" y="81219"/>
                    </a:lnTo>
                    <a:lnTo>
                      <a:pt x="237729" y="75285"/>
                    </a:lnTo>
                    <a:close/>
                    <a:moveTo>
                      <a:pt x="249911" y="75285"/>
                    </a:moveTo>
                    <a:lnTo>
                      <a:pt x="249911" y="81219"/>
                    </a:lnTo>
                    <a:lnTo>
                      <a:pt x="243977" y="81219"/>
                    </a:lnTo>
                    <a:lnTo>
                      <a:pt x="243977" y="75285"/>
                    </a:lnTo>
                    <a:close/>
                    <a:moveTo>
                      <a:pt x="256161" y="75285"/>
                    </a:moveTo>
                    <a:lnTo>
                      <a:pt x="256161" y="81219"/>
                    </a:lnTo>
                    <a:lnTo>
                      <a:pt x="250225" y="81219"/>
                    </a:lnTo>
                    <a:lnTo>
                      <a:pt x="250225" y="75285"/>
                    </a:lnTo>
                    <a:close/>
                    <a:moveTo>
                      <a:pt x="262409" y="75285"/>
                    </a:moveTo>
                    <a:lnTo>
                      <a:pt x="262409" y="81219"/>
                    </a:lnTo>
                    <a:lnTo>
                      <a:pt x="256474" y="81219"/>
                    </a:lnTo>
                    <a:lnTo>
                      <a:pt x="256474" y="75285"/>
                    </a:lnTo>
                    <a:close/>
                    <a:moveTo>
                      <a:pt x="268656" y="75285"/>
                    </a:moveTo>
                    <a:lnTo>
                      <a:pt x="268656" y="81219"/>
                    </a:lnTo>
                    <a:lnTo>
                      <a:pt x="262721" y="81219"/>
                    </a:lnTo>
                    <a:lnTo>
                      <a:pt x="262721" y="75285"/>
                    </a:lnTo>
                    <a:close/>
                    <a:moveTo>
                      <a:pt x="274904" y="75285"/>
                    </a:moveTo>
                    <a:lnTo>
                      <a:pt x="274904" y="81219"/>
                    </a:lnTo>
                    <a:lnTo>
                      <a:pt x="268968" y="81219"/>
                    </a:lnTo>
                    <a:lnTo>
                      <a:pt x="268968" y="75285"/>
                    </a:lnTo>
                    <a:close/>
                    <a:moveTo>
                      <a:pt x="6251" y="81532"/>
                    </a:moveTo>
                    <a:lnTo>
                      <a:pt x="6251" y="87466"/>
                    </a:lnTo>
                    <a:lnTo>
                      <a:pt x="315" y="87466"/>
                    </a:lnTo>
                    <a:lnTo>
                      <a:pt x="315" y="81532"/>
                    </a:lnTo>
                    <a:close/>
                    <a:moveTo>
                      <a:pt x="12498" y="81532"/>
                    </a:moveTo>
                    <a:lnTo>
                      <a:pt x="12498" y="87466"/>
                    </a:lnTo>
                    <a:lnTo>
                      <a:pt x="6562" y="87466"/>
                    </a:lnTo>
                    <a:lnTo>
                      <a:pt x="6562" y="81532"/>
                    </a:lnTo>
                    <a:close/>
                    <a:moveTo>
                      <a:pt x="18745" y="81532"/>
                    </a:moveTo>
                    <a:lnTo>
                      <a:pt x="18745" y="87466"/>
                    </a:lnTo>
                    <a:lnTo>
                      <a:pt x="12810" y="87466"/>
                    </a:lnTo>
                    <a:lnTo>
                      <a:pt x="12810" y="81532"/>
                    </a:lnTo>
                    <a:close/>
                    <a:moveTo>
                      <a:pt x="24992" y="81532"/>
                    </a:moveTo>
                    <a:lnTo>
                      <a:pt x="24992" y="87466"/>
                    </a:lnTo>
                    <a:lnTo>
                      <a:pt x="19058" y="87466"/>
                    </a:lnTo>
                    <a:lnTo>
                      <a:pt x="19058" y="81532"/>
                    </a:lnTo>
                    <a:close/>
                    <a:moveTo>
                      <a:pt x="31242" y="81532"/>
                    </a:moveTo>
                    <a:lnTo>
                      <a:pt x="31242" y="87466"/>
                    </a:lnTo>
                    <a:lnTo>
                      <a:pt x="25305" y="87466"/>
                    </a:lnTo>
                    <a:lnTo>
                      <a:pt x="25305" y="81532"/>
                    </a:lnTo>
                    <a:close/>
                    <a:moveTo>
                      <a:pt x="37489" y="81532"/>
                    </a:moveTo>
                    <a:lnTo>
                      <a:pt x="37489" y="87466"/>
                    </a:lnTo>
                    <a:lnTo>
                      <a:pt x="31553" y="87466"/>
                    </a:lnTo>
                    <a:lnTo>
                      <a:pt x="31553" y="81532"/>
                    </a:lnTo>
                    <a:close/>
                    <a:moveTo>
                      <a:pt x="43737" y="81532"/>
                    </a:moveTo>
                    <a:lnTo>
                      <a:pt x="43737" y="87466"/>
                    </a:lnTo>
                    <a:lnTo>
                      <a:pt x="37802" y="87466"/>
                    </a:lnTo>
                    <a:lnTo>
                      <a:pt x="37802" y="81532"/>
                    </a:lnTo>
                    <a:close/>
                    <a:moveTo>
                      <a:pt x="49985" y="81532"/>
                    </a:moveTo>
                    <a:lnTo>
                      <a:pt x="49985" y="87466"/>
                    </a:lnTo>
                    <a:lnTo>
                      <a:pt x="44049" y="87466"/>
                    </a:lnTo>
                    <a:lnTo>
                      <a:pt x="44049" y="81532"/>
                    </a:lnTo>
                    <a:close/>
                    <a:moveTo>
                      <a:pt x="56232" y="81532"/>
                    </a:moveTo>
                    <a:lnTo>
                      <a:pt x="56232" y="87466"/>
                    </a:lnTo>
                    <a:lnTo>
                      <a:pt x="50296" y="87466"/>
                    </a:lnTo>
                    <a:lnTo>
                      <a:pt x="50296" y="81532"/>
                    </a:lnTo>
                    <a:close/>
                    <a:moveTo>
                      <a:pt x="62480" y="81532"/>
                    </a:moveTo>
                    <a:lnTo>
                      <a:pt x="62480" y="87466"/>
                    </a:lnTo>
                    <a:lnTo>
                      <a:pt x="56545" y="87466"/>
                    </a:lnTo>
                    <a:lnTo>
                      <a:pt x="56545" y="81532"/>
                    </a:lnTo>
                    <a:close/>
                    <a:moveTo>
                      <a:pt x="68727" y="81532"/>
                    </a:moveTo>
                    <a:lnTo>
                      <a:pt x="68727" y="87466"/>
                    </a:lnTo>
                    <a:lnTo>
                      <a:pt x="62792" y="87466"/>
                    </a:lnTo>
                    <a:lnTo>
                      <a:pt x="62792" y="81532"/>
                    </a:lnTo>
                    <a:close/>
                    <a:moveTo>
                      <a:pt x="74975" y="81532"/>
                    </a:moveTo>
                    <a:lnTo>
                      <a:pt x="74975" y="87466"/>
                    </a:lnTo>
                    <a:lnTo>
                      <a:pt x="69039" y="87466"/>
                    </a:lnTo>
                    <a:lnTo>
                      <a:pt x="69039" y="81532"/>
                    </a:lnTo>
                    <a:close/>
                    <a:moveTo>
                      <a:pt x="81223" y="81532"/>
                    </a:moveTo>
                    <a:lnTo>
                      <a:pt x="81223" y="87466"/>
                    </a:lnTo>
                    <a:lnTo>
                      <a:pt x="75286" y="87466"/>
                    </a:lnTo>
                    <a:lnTo>
                      <a:pt x="75286" y="81532"/>
                    </a:lnTo>
                    <a:close/>
                    <a:moveTo>
                      <a:pt x="87470" y="81532"/>
                    </a:moveTo>
                    <a:lnTo>
                      <a:pt x="87470" y="87466"/>
                    </a:lnTo>
                    <a:lnTo>
                      <a:pt x="81535" y="87466"/>
                    </a:lnTo>
                    <a:lnTo>
                      <a:pt x="81535" y="81532"/>
                    </a:lnTo>
                    <a:close/>
                    <a:moveTo>
                      <a:pt x="93718" y="81532"/>
                    </a:moveTo>
                    <a:lnTo>
                      <a:pt x="93718" y="87466"/>
                    </a:lnTo>
                    <a:lnTo>
                      <a:pt x="87784" y="87466"/>
                    </a:lnTo>
                    <a:lnTo>
                      <a:pt x="87784" y="81532"/>
                    </a:lnTo>
                    <a:close/>
                    <a:moveTo>
                      <a:pt x="99967" y="81532"/>
                    </a:moveTo>
                    <a:lnTo>
                      <a:pt x="99967" y="87466"/>
                    </a:lnTo>
                    <a:lnTo>
                      <a:pt x="94031" y="87466"/>
                    </a:lnTo>
                    <a:lnTo>
                      <a:pt x="94031" y="81532"/>
                    </a:lnTo>
                    <a:close/>
                    <a:moveTo>
                      <a:pt x="106214" y="81532"/>
                    </a:moveTo>
                    <a:lnTo>
                      <a:pt x="106214" y="87466"/>
                    </a:lnTo>
                    <a:lnTo>
                      <a:pt x="100278" y="87466"/>
                    </a:lnTo>
                    <a:lnTo>
                      <a:pt x="100278" y="81532"/>
                    </a:lnTo>
                    <a:close/>
                    <a:moveTo>
                      <a:pt x="112461" y="81532"/>
                    </a:moveTo>
                    <a:lnTo>
                      <a:pt x="112461" y="87466"/>
                    </a:lnTo>
                    <a:lnTo>
                      <a:pt x="106527" y="87466"/>
                    </a:lnTo>
                    <a:lnTo>
                      <a:pt x="106527" y="81532"/>
                    </a:lnTo>
                    <a:close/>
                    <a:moveTo>
                      <a:pt x="118710" y="81532"/>
                    </a:moveTo>
                    <a:lnTo>
                      <a:pt x="118710" y="87466"/>
                    </a:lnTo>
                    <a:lnTo>
                      <a:pt x="112774" y="87466"/>
                    </a:lnTo>
                    <a:lnTo>
                      <a:pt x="112774" y="81532"/>
                    </a:lnTo>
                    <a:close/>
                    <a:moveTo>
                      <a:pt x="124957" y="81532"/>
                    </a:moveTo>
                    <a:lnTo>
                      <a:pt x="124957" y="87466"/>
                    </a:lnTo>
                    <a:lnTo>
                      <a:pt x="119021" y="87466"/>
                    </a:lnTo>
                    <a:lnTo>
                      <a:pt x="119021" y="81532"/>
                    </a:lnTo>
                    <a:close/>
                    <a:moveTo>
                      <a:pt x="131204" y="81532"/>
                    </a:moveTo>
                    <a:lnTo>
                      <a:pt x="131204" y="87466"/>
                    </a:lnTo>
                    <a:lnTo>
                      <a:pt x="125270" y="87466"/>
                    </a:lnTo>
                    <a:lnTo>
                      <a:pt x="125270" y="81532"/>
                    </a:lnTo>
                    <a:close/>
                    <a:moveTo>
                      <a:pt x="137451" y="81532"/>
                    </a:moveTo>
                    <a:lnTo>
                      <a:pt x="137451" y="87466"/>
                    </a:lnTo>
                    <a:lnTo>
                      <a:pt x="131517" y="87466"/>
                    </a:lnTo>
                    <a:lnTo>
                      <a:pt x="131517" y="81532"/>
                    </a:lnTo>
                    <a:close/>
                    <a:moveTo>
                      <a:pt x="143702" y="81532"/>
                    </a:moveTo>
                    <a:lnTo>
                      <a:pt x="143702" y="87466"/>
                    </a:lnTo>
                    <a:lnTo>
                      <a:pt x="137766" y="87466"/>
                    </a:lnTo>
                    <a:lnTo>
                      <a:pt x="137766" y="81532"/>
                    </a:lnTo>
                    <a:close/>
                    <a:moveTo>
                      <a:pt x="149949" y="81532"/>
                    </a:moveTo>
                    <a:lnTo>
                      <a:pt x="149949" y="87466"/>
                    </a:lnTo>
                    <a:lnTo>
                      <a:pt x="144015" y="87466"/>
                    </a:lnTo>
                    <a:lnTo>
                      <a:pt x="144015" y="81532"/>
                    </a:lnTo>
                    <a:close/>
                    <a:moveTo>
                      <a:pt x="156196" y="81532"/>
                    </a:moveTo>
                    <a:lnTo>
                      <a:pt x="156196" y="87466"/>
                    </a:lnTo>
                    <a:lnTo>
                      <a:pt x="150262" y="87466"/>
                    </a:lnTo>
                    <a:lnTo>
                      <a:pt x="150262" y="81532"/>
                    </a:lnTo>
                    <a:close/>
                    <a:moveTo>
                      <a:pt x="162445" y="81532"/>
                    </a:moveTo>
                    <a:lnTo>
                      <a:pt x="162445" y="87466"/>
                    </a:lnTo>
                    <a:lnTo>
                      <a:pt x="156509" y="87466"/>
                    </a:lnTo>
                    <a:lnTo>
                      <a:pt x="156509" y="81532"/>
                    </a:lnTo>
                    <a:close/>
                    <a:moveTo>
                      <a:pt x="168692" y="81532"/>
                    </a:moveTo>
                    <a:lnTo>
                      <a:pt x="168692" y="87466"/>
                    </a:lnTo>
                    <a:lnTo>
                      <a:pt x="162756" y="87466"/>
                    </a:lnTo>
                    <a:lnTo>
                      <a:pt x="162756" y="81532"/>
                    </a:lnTo>
                    <a:close/>
                    <a:moveTo>
                      <a:pt x="174939" y="81532"/>
                    </a:moveTo>
                    <a:lnTo>
                      <a:pt x="174939" y="87466"/>
                    </a:lnTo>
                    <a:lnTo>
                      <a:pt x="169005" y="87466"/>
                    </a:lnTo>
                    <a:lnTo>
                      <a:pt x="169005" y="81532"/>
                    </a:lnTo>
                    <a:close/>
                    <a:moveTo>
                      <a:pt x="181186" y="81532"/>
                    </a:moveTo>
                    <a:lnTo>
                      <a:pt x="181186" y="87466"/>
                    </a:lnTo>
                    <a:lnTo>
                      <a:pt x="175252" y="87466"/>
                    </a:lnTo>
                    <a:lnTo>
                      <a:pt x="175252" y="81532"/>
                    </a:lnTo>
                    <a:close/>
                    <a:moveTo>
                      <a:pt x="187435" y="81532"/>
                    </a:moveTo>
                    <a:lnTo>
                      <a:pt x="187435" y="87466"/>
                    </a:lnTo>
                    <a:lnTo>
                      <a:pt x="181499" y="87466"/>
                    </a:lnTo>
                    <a:lnTo>
                      <a:pt x="181499" y="81532"/>
                    </a:lnTo>
                    <a:close/>
                    <a:moveTo>
                      <a:pt x="193684" y="81532"/>
                    </a:moveTo>
                    <a:lnTo>
                      <a:pt x="193684" y="87466"/>
                    </a:lnTo>
                    <a:lnTo>
                      <a:pt x="187749" y="87466"/>
                    </a:lnTo>
                    <a:lnTo>
                      <a:pt x="187749" y="81532"/>
                    </a:lnTo>
                    <a:close/>
                    <a:moveTo>
                      <a:pt x="199931" y="81532"/>
                    </a:moveTo>
                    <a:lnTo>
                      <a:pt x="199931" y="87466"/>
                    </a:lnTo>
                    <a:lnTo>
                      <a:pt x="193996" y="87466"/>
                    </a:lnTo>
                    <a:lnTo>
                      <a:pt x="193996" y="81532"/>
                    </a:lnTo>
                    <a:close/>
                    <a:moveTo>
                      <a:pt x="206180" y="81532"/>
                    </a:moveTo>
                    <a:lnTo>
                      <a:pt x="206180" y="87466"/>
                    </a:lnTo>
                    <a:lnTo>
                      <a:pt x="200244" y="87466"/>
                    </a:lnTo>
                    <a:lnTo>
                      <a:pt x="200244" y="81532"/>
                    </a:lnTo>
                    <a:close/>
                    <a:moveTo>
                      <a:pt x="212427" y="81532"/>
                    </a:moveTo>
                    <a:lnTo>
                      <a:pt x="212427" y="87466"/>
                    </a:lnTo>
                    <a:lnTo>
                      <a:pt x="206491" y="87466"/>
                    </a:lnTo>
                    <a:lnTo>
                      <a:pt x="206491" y="81532"/>
                    </a:lnTo>
                    <a:close/>
                    <a:moveTo>
                      <a:pt x="218674" y="81532"/>
                    </a:moveTo>
                    <a:lnTo>
                      <a:pt x="218674" y="87466"/>
                    </a:lnTo>
                    <a:lnTo>
                      <a:pt x="212739" y="87466"/>
                    </a:lnTo>
                    <a:lnTo>
                      <a:pt x="212739" y="81532"/>
                    </a:lnTo>
                    <a:close/>
                    <a:moveTo>
                      <a:pt x="224921" y="81532"/>
                    </a:moveTo>
                    <a:lnTo>
                      <a:pt x="224921" y="87466"/>
                    </a:lnTo>
                    <a:lnTo>
                      <a:pt x="218987" y="87466"/>
                    </a:lnTo>
                    <a:lnTo>
                      <a:pt x="218987" y="81532"/>
                    </a:lnTo>
                    <a:close/>
                    <a:moveTo>
                      <a:pt x="231170" y="81532"/>
                    </a:moveTo>
                    <a:lnTo>
                      <a:pt x="231170" y="87466"/>
                    </a:lnTo>
                    <a:lnTo>
                      <a:pt x="225234" y="87466"/>
                    </a:lnTo>
                    <a:lnTo>
                      <a:pt x="225234" y="81532"/>
                    </a:lnTo>
                    <a:close/>
                    <a:moveTo>
                      <a:pt x="237417" y="81532"/>
                    </a:moveTo>
                    <a:lnTo>
                      <a:pt x="237417" y="87466"/>
                    </a:lnTo>
                    <a:lnTo>
                      <a:pt x="231481" y="87466"/>
                    </a:lnTo>
                    <a:lnTo>
                      <a:pt x="231481" y="81532"/>
                    </a:lnTo>
                    <a:close/>
                    <a:moveTo>
                      <a:pt x="243664" y="81532"/>
                    </a:moveTo>
                    <a:lnTo>
                      <a:pt x="243664" y="87466"/>
                    </a:lnTo>
                    <a:lnTo>
                      <a:pt x="237729" y="87466"/>
                    </a:lnTo>
                    <a:lnTo>
                      <a:pt x="237729" y="81532"/>
                    </a:lnTo>
                    <a:close/>
                    <a:moveTo>
                      <a:pt x="249911" y="81532"/>
                    </a:moveTo>
                    <a:lnTo>
                      <a:pt x="249911" y="87466"/>
                    </a:lnTo>
                    <a:lnTo>
                      <a:pt x="243977" y="87466"/>
                    </a:lnTo>
                    <a:lnTo>
                      <a:pt x="243977" y="81532"/>
                    </a:lnTo>
                    <a:close/>
                    <a:moveTo>
                      <a:pt x="256161" y="81532"/>
                    </a:moveTo>
                    <a:lnTo>
                      <a:pt x="256161" y="87466"/>
                    </a:lnTo>
                    <a:lnTo>
                      <a:pt x="250225" y="87466"/>
                    </a:lnTo>
                    <a:lnTo>
                      <a:pt x="250225" y="81532"/>
                    </a:lnTo>
                    <a:close/>
                    <a:moveTo>
                      <a:pt x="262409" y="81532"/>
                    </a:moveTo>
                    <a:lnTo>
                      <a:pt x="262409" y="87466"/>
                    </a:lnTo>
                    <a:lnTo>
                      <a:pt x="256474" y="87466"/>
                    </a:lnTo>
                    <a:lnTo>
                      <a:pt x="256474" y="81532"/>
                    </a:lnTo>
                    <a:close/>
                    <a:moveTo>
                      <a:pt x="268656" y="81532"/>
                    </a:moveTo>
                    <a:lnTo>
                      <a:pt x="268656" y="87466"/>
                    </a:lnTo>
                    <a:lnTo>
                      <a:pt x="262721" y="87466"/>
                    </a:lnTo>
                    <a:lnTo>
                      <a:pt x="262721" y="81532"/>
                    </a:lnTo>
                    <a:close/>
                    <a:moveTo>
                      <a:pt x="274904" y="81532"/>
                    </a:moveTo>
                    <a:lnTo>
                      <a:pt x="274904" y="87466"/>
                    </a:lnTo>
                    <a:lnTo>
                      <a:pt x="268968" y="87466"/>
                    </a:lnTo>
                    <a:lnTo>
                      <a:pt x="268968" y="81532"/>
                    </a:lnTo>
                    <a:close/>
                    <a:moveTo>
                      <a:pt x="6251" y="87779"/>
                    </a:moveTo>
                    <a:lnTo>
                      <a:pt x="6251" y="93713"/>
                    </a:lnTo>
                    <a:lnTo>
                      <a:pt x="315" y="93713"/>
                    </a:lnTo>
                    <a:lnTo>
                      <a:pt x="315" y="87779"/>
                    </a:lnTo>
                    <a:close/>
                    <a:moveTo>
                      <a:pt x="12498" y="87779"/>
                    </a:moveTo>
                    <a:lnTo>
                      <a:pt x="12498" y="93713"/>
                    </a:lnTo>
                    <a:lnTo>
                      <a:pt x="6562" y="93713"/>
                    </a:lnTo>
                    <a:lnTo>
                      <a:pt x="6562" y="87779"/>
                    </a:lnTo>
                    <a:close/>
                    <a:moveTo>
                      <a:pt x="18745" y="87779"/>
                    </a:moveTo>
                    <a:lnTo>
                      <a:pt x="18745" y="93713"/>
                    </a:lnTo>
                    <a:lnTo>
                      <a:pt x="12810" y="93713"/>
                    </a:lnTo>
                    <a:lnTo>
                      <a:pt x="12810" y="87779"/>
                    </a:lnTo>
                    <a:close/>
                    <a:moveTo>
                      <a:pt x="24992" y="87779"/>
                    </a:moveTo>
                    <a:lnTo>
                      <a:pt x="24992" y="93713"/>
                    </a:lnTo>
                    <a:lnTo>
                      <a:pt x="19058" y="93713"/>
                    </a:lnTo>
                    <a:lnTo>
                      <a:pt x="19058" y="87779"/>
                    </a:lnTo>
                    <a:close/>
                    <a:moveTo>
                      <a:pt x="31242" y="87779"/>
                    </a:moveTo>
                    <a:lnTo>
                      <a:pt x="31242" y="93713"/>
                    </a:lnTo>
                    <a:lnTo>
                      <a:pt x="25305" y="93713"/>
                    </a:lnTo>
                    <a:lnTo>
                      <a:pt x="25305" y="87779"/>
                    </a:lnTo>
                    <a:close/>
                    <a:moveTo>
                      <a:pt x="37489" y="87779"/>
                    </a:moveTo>
                    <a:lnTo>
                      <a:pt x="37489" y="93713"/>
                    </a:lnTo>
                    <a:lnTo>
                      <a:pt x="31553" y="93713"/>
                    </a:lnTo>
                    <a:lnTo>
                      <a:pt x="31553" y="87779"/>
                    </a:lnTo>
                    <a:close/>
                    <a:moveTo>
                      <a:pt x="43737" y="87779"/>
                    </a:moveTo>
                    <a:lnTo>
                      <a:pt x="43737" y="93713"/>
                    </a:lnTo>
                    <a:lnTo>
                      <a:pt x="37802" y="93713"/>
                    </a:lnTo>
                    <a:lnTo>
                      <a:pt x="37802" y="87779"/>
                    </a:lnTo>
                    <a:close/>
                    <a:moveTo>
                      <a:pt x="49985" y="87779"/>
                    </a:moveTo>
                    <a:lnTo>
                      <a:pt x="49985" y="93713"/>
                    </a:lnTo>
                    <a:lnTo>
                      <a:pt x="44049" y="93713"/>
                    </a:lnTo>
                    <a:lnTo>
                      <a:pt x="44049" y="87779"/>
                    </a:lnTo>
                    <a:close/>
                    <a:moveTo>
                      <a:pt x="56232" y="87779"/>
                    </a:moveTo>
                    <a:lnTo>
                      <a:pt x="56232" y="93713"/>
                    </a:lnTo>
                    <a:lnTo>
                      <a:pt x="50296" y="93713"/>
                    </a:lnTo>
                    <a:lnTo>
                      <a:pt x="50296" y="87779"/>
                    </a:lnTo>
                    <a:close/>
                    <a:moveTo>
                      <a:pt x="62480" y="87779"/>
                    </a:moveTo>
                    <a:lnTo>
                      <a:pt x="62480" y="93713"/>
                    </a:lnTo>
                    <a:lnTo>
                      <a:pt x="56545" y="93713"/>
                    </a:lnTo>
                    <a:lnTo>
                      <a:pt x="56545" y="87779"/>
                    </a:lnTo>
                    <a:close/>
                    <a:moveTo>
                      <a:pt x="68727" y="87779"/>
                    </a:moveTo>
                    <a:lnTo>
                      <a:pt x="68727" y="93713"/>
                    </a:lnTo>
                    <a:lnTo>
                      <a:pt x="62792" y="93713"/>
                    </a:lnTo>
                    <a:lnTo>
                      <a:pt x="62792" y="87779"/>
                    </a:lnTo>
                    <a:close/>
                    <a:moveTo>
                      <a:pt x="74975" y="87779"/>
                    </a:moveTo>
                    <a:lnTo>
                      <a:pt x="74975" y="93713"/>
                    </a:lnTo>
                    <a:lnTo>
                      <a:pt x="69039" y="93713"/>
                    </a:lnTo>
                    <a:lnTo>
                      <a:pt x="69039" y="87779"/>
                    </a:lnTo>
                    <a:close/>
                    <a:moveTo>
                      <a:pt x="81223" y="87779"/>
                    </a:moveTo>
                    <a:lnTo>
                      <a:pt x="81223" y="93713"/>
                    </a:lnTo>
                    <a:lnTo>
                      <a:pt x="75286" y="93713"/>
                    </a:lnTo>
                    <a:lnTo>
                      <a:pt x="75286" y="87779"/>
                    </a:lnTo>
                    <a:close/>
                    <a:moveTo>
                      <a:pt x="87470" y="87779"/>
                    </a:moveTo>
                    <a:lnTo>
                      <a:pt x="87470" y="93713"/>
                    </a:lnTo>
                    <a:lnTo>
                      <a:pt x="81535" y="93713"/>
                    </a:lnTo>
                    <a:lnTo>
                      <a:pt x="81535" y="87779"/>
                    </a:lnTo>
                    <a:close/>
                    <a:moveTo>
                      <a:pt x="93718" y="87779"/>
                    </a:moveTo>
                    <a:lnTo>
                      <a:pt x="93718" y="93713"/>
                    </a:lnTo>
                    <a:lnTo>
                      <a:pt x="87784" y="93713"/>
                    </a:lnTo>
                    <a:lnTo>
                      <a:pt x="87784" y="87779"/>
                    </a:lnTo>
                    <a:close/>
                    <a:moveTo>
                      <a:pt x="162445" y="87779"/>
                    </a:moveTo>
                    <a:lnTo>
                      <a:pt x="162445" y="93713"/>
                    </a:lnTo>
                    <a:lnTo>
                      <a:pt x="156509" y="93713"/>
                    </a:lnTo>
                    <a:lnTo>
                      <a:pt x="156509" y="87779"/>
                    </a:lnTo>
                    <a:close/>
                    <a:moveTo>
                      <a:pt x="168692" y="87779"/>
                    </a:moveTo>
                    <a:lnTo>
                      <a:pt x="168692" y="93713"/>
                    </a:lnTo>
                    <a:lnTo>
                      <a:pt x="162756" y="93713"/>
                    </a:lnTo>
                    <a:lnTo>
                      <a:pt x="162756" y="87779"/>
                    </a:lnTo>
                    <a:close/>
                    <a:moveTo>
                      <a:pt x="174939" y="87779"/>
                    </a:moveTo>
                    <a:lnTo>
                      <a:pt x="174939" y="93713"/>
                    </a:lnTo>
                    <a:lnTo>
                      <a:pt x="169005" y="93713"/>
                    </a:lnTo>
                    <a:lnTo>
                      <a:pt x="169005" y="87779"/>
                    </a:lnTo>
                    <a:close/>
                    <a:moveTo>
                      <a:pt x="181186" y="87779"/>
                    </a:moveTo>
                    <a:lnTo>
                      <a:pt x="181186" y="93713"/>
                    </a:lnTo>
                    <a:lnTo>
                      <a:pt x="175252" y="93713"/>
                    </a:lnTo>
                    <a:lnTo>
                      <a:pt x="175252" y="87779"/>
                    </a:lnTo>
                    <a:close/>
                    <a:moveTo>
                      <a:pt x="187435" y="87779"/>
                    </a:moveTo>
                    <a:lnTo>
                      <a:pt x="187435" y="93713"/>
                    </a:lnTo>
                    <a:lnTo>
                      <a:pt x="181499" y="93713"/>
                    </a:lnTo>
                    <a:lnTo>
                      <a:pt x="181499" y="87779"/>
                    </a:lnTo>
                    <a:close/>
                    <a:moveTo>
                      <a:pt x="193684" y="87779"/>
                    </a:moveTo>
                    <a:lnTo>
                      <a:pt x="193684" y="93713"/>
                    </a:lnTo>
                    <a:lnTo>
                      <a:pt x="187749" y="93713"/>
                    </a:lnTo>
                    <a:lnTo>
                      <a:pt x="187749" y="87779"/>
                    </a:lnTo>
                    <a:close/>
                    <a:moveTo>
                      <a:pt x="199931" y="87779"/>
                    </a:moveTo>
                    <a:lnTo>
                      <a:pt x="199931" y="93713"/>
                    </a:lnTo>
                    <a:lnTo>
                      <a:pt x="193996" y="93713"/>
                    </a:lnTo>
                    <a:lnTo>
                      <a:pt x="193996" y="87779"/>
                    </a:lnTo>
                    <a:close/>
                    <a:moveTo>
                      <a:pt x="206180" y="87779"/>
                    </a:moveTo>
                    <a:lnTo>
                      <a:pt x="206180" y="93713"/>
                    </a:lnTo>
                    <a:lnTo>
                      <a:pt x="200244" y="93713"/>
                    </a:lnTo>
                    <a:lnTo>
                      <a:pt x="200244" y="87779"/>
                    </a:lnTo>
                    <a:close/>
                    <a:moveTo>
                      <a:pt x="212427" y="87779"/>
                    </a:moveTo>
                    <a:lnTo>
                      <a:pt x="212427" y="93713"/>
                    </a:lnTo>
                    <a:lnTo>
                      <a:pt x="206491" y="93713"/>
                    </a:lnTo>
                    <a:lnTo>
                      <a:pt x="206491" y="87779"/>
                    </a:lnTo>
                    <a:close/>
                    <a:moveTo>
                      <a:pt x="99967" y="87781"/>
                    </a:moveTo>
                    <a:lnTo>
                      <a:pt x="99967" y="93717"/>
                    </a:lnTo>
                    <a:lnTo>
                      <a:pt x="94031" y="93717"/>
                    </a:lnTo>
                    <a:lnTo>
                      <a:pt x="94031" y="87781"/>
                    </a:lnTo>
                    <a:close/>
                    <a:moveTo>
                      <a:pt x="106214" y="87781"/>
                    </a:moveTo>
                    <a:lnTo>
                      <a:pt x="106214" y="93717"/>
                    </a:lnTo>
                    <a:lnTo>
                      <a:pt x="100278" y="93717"/>
                    </a:lnTo>
                    <a:lnTo>
                      <a:pt x="100278" y="87781"/>
                    </a:lnTo>
                    <a:close/>
                    <a:moveTo>
                      <a:pt x="112461" y="87781"/>
                    </a:moveTo>
                    <a:lnTo>
                      <a:pt x="112461" y="93717"/>
                    </a:lnTo>
                    <a:lnTo>
                      <a:pt x="106527" y="93717"/>
                    </a:lnTo>
                    <a:lnTo>
                      <a:pt x="106527" y="87781"/>
                    </a:lnTo>
                    <a:close/>
                    <a:moveTo>
                      <a:pt x="118710" y="87781"/>
                    </a:moveTo>
                    <a:lnTo>
                      <a:pt x="118710" y="93717"/>
                    </a:lnTo>
                    <a:lnTo>
                      <a:pt x="112774" y="93717"/>
                    </a:lnTo>
                    <a:lnTo>
                      <a:pt x="112774" y="87781"/>
                    </a:lnTo>
                    <a:close/>
                    <a:moveTo>
                      <a:pt x="124957" y="87781"/>
                    </a:moveTo>
                    <a:lnTo>
                      <a:pt x="124957" y="93717"/>
                    </a:lnTo>
                    <a:lnTo>
                      <a:pt x="119021" y="93717"/>
                    </a:lnTo>
                    <a:lnTo>
                      <a:pt x="119021" y="87781"/>
                    </a:lnTo>
                    <a:close/>
                    <a:moveTo>
                      <a:pt x="131204" y="87781"/>
                    </a:moveTo>
                    <a:lnTo>
                      <a:pt x="131204" y="93717"/>
                    </a:lnTo>
                    <a:lnTo>
                      <a:pt x="125270" y="93717"/>
                    </a:lnTo>
                    <a:lnTo>
                      <a:pt x="125270" y="87781"/>
                    </a:lnTo>
                    <a:close/>
                    <a:moveTo>
                      <a:pt x="137451" y="87781"/>
                    </a:moveTo>
                    <a:lnTo>
                      <a:pt x="137451" y="93717"/>
                    </a:lnTo>
                    <a:lnTo>
                      <a:pt x="131517" y="93717"/>
                    </a:lnTo>
                    <a:lnTo>
                      <a:pt x="131517" y="87781"/>
                    </a:lnTo>
                    <a:close/>
                    <a:moveTo>
                      <a:pt x="143702" y="87781"/>
                    </a:moveTo>
                    <a:lnTo>
                      <a:pt x="143702" y="93717"/>
                    </a:lnTo>
                    <a:lnTo>
                      <a:pt x="137766" y="93717"/>
                    </a:lnTo>
                    <a:lnTo>
                      <a:pt x="137766" y="87781"/>
                    </a:lnTo>
                    <a:close/>
                    <a:moveTo>
                      <a:pt x="149949" y="87781"/>
                    </a:moveTo>
                    <a:lnTo>
                      <a:pt x="149949" y="93717"/>
                    </a:lnTo>
                    <a:lnTo>
                      <a:pt x="144015" y="93717"/>
                    </a:lnTo>
                    <a:lnTo>
                      <a:pt x="144015" y="87781"/>
                    </a:lnTo>
                    <a:close/>
                    <a:moveTo>
                      <a:pt x="156196" y="87781"/>
                    </a:moveTo>
                    <a:lnTo>
                      <a:pt x="156196" y="93717"/>
                    </a:lnTo>
                    <a:lnTo>
                      <a:pt x="150262" y="93717"/>
                    </a:lnTo>
                    <a:lnTo>
                      <a:pt x="150262" y="87781"/>
                    </a:lnTo>
                    <a:close/>
                    <a:moveTo>
                      <a:pt x="218674" y="87781"/>
                    </a:moveTo>
                    <a:lnTo>
                      <a:pt x="218674" y="93717"/>
                    </a:lnTo>
                    <a:lnTo>
                      <a:pt x="212739" y="93717"/>
                    </a:lnTo>
                    <a:lnTo>
                      <a:pt x="212739" y="87781"/>
                    </a:lnTo>
                    <a:close/>
                    <a:moveTo>
                      <a:pt x="224921" y="87781"/>
                    </a:moveTo>
                    <a:lnTo>
                      <a:pt x="224921" y="93717"/>
                    </a:lnTo>
                    <a:lnTo>
                      <a:pt x="218987" y="93717"/>
                    </a:lnTo>
                    <a:lnTo>
                      <a:pt x="218987" y="87781"/>
                    </a:lnTo>
                    <a:close/>
                    <a:moveTo>
                      <a:pt x="231170" y="87781"/>
                    </a:moveTo>
                    <a:lnTo>
                      <a:pt x="231170" y="93717"/>
                    </a:lnTo>
                    <a:lnTo>
                      <a:pt x="225234" y="93717"/>
                    </a:lnTo>
                    <a:lnTo>
                      <a:pt x="225234" y="87781"/>
                    </a:lnTo>
                    <a:close/>
                    <a:moveTo>
                      <a:pt x="237417" y="87781"/>
                    </a:moveTo>
                    <a:lnTo>
                      <a:pt x="237417" y="93717"/>
                    </a:lnTo>
                    <a:lnTo>
                      <a:pt x="231481" y="93717"/>
                    </a:lnTo>
                    <a:lnTo>
                      <a:pt x="231481" y="87781"/>
                    </a:lnTo>
                    <a:close/>
                    <a:moveTo>
                      <a:pt x="243664" y="87781"/>
                    </a:moveTo>
                    <a:lnTo>
                      <a:pt x="243664" y="93717"/>
                    </a:lnTo>
                    <a:lnTo>
                      <a:pt x="237729" y="93717"/>
                    </a:lnTo>
                    <a:lnTo>
                      <a:pt x="237729" y="87781"/>
                    </a:lnTo>
                    <a:close/>
                    <a:moveTo>
                      <a:pt x="249911" y="87781"/>
                    </a:moveTo>
                    <a:lnTo>
                      <a:pt x="249911" y="93717"/>
                    </a:lnTo>
                    <a:lnTo>
                      <a:pt x="243977" y="93717"/>
                    </a:lnTo>
                    <a:lnTo>
                      <a:pt x="243977" y="87781"/>
                    </a:lnTo>
                    <a:close/>
                    <a:moveTo>
                      <a:pt x="256161" y="87781"/>
                    </a:moveTo>
                    <a:lnTo>
                      <a:pt x="256161" y="93717"/>
                    </a:lnTo>
                    <a:lnTo>
                      <a:pt x="250225" y="93717"/>
                    </a:lnTo>
                    <a:lnTo>
                      <a:pt x="250225" y="87781"/>
                    </a:lnTo>
                    <a:close/>
                    <a:moveTo>
                      <a:pt x="262409" y="87781"/>
                    </a:moveTo>
                    <a:lnTo>
                      <a:pt x="262409" y="93717"/>
                    </a:lnTo>
                    <a:lnTo>
                      <a:pt x="256474" y="93717"/>
                    </a:lnTo>
                    <a:lnTo>
                      <a:pt x="256474" y="87781"/>
                    </a:lnTo>
                    <a:close/>
                    <a:moveTo>
                      <a:pt x="268656" y="87781"/>
                    </a:moveTo>
                    <a:lnTo>
                      <a:pt x="268656" y="93717"/>
                    </a:lnTo>
                    <a:lnTo>
                      <a:pt x="262721" y="93717"/>
                    </a:lnTo>
                    <a:lnTo>
                      <a:pt x="262721" y="87781"/>
                    </a:lnTo>
                    <a:close/>
                    <a:moveTo>
                      <a:pt x="274904" y="87781"/>
                    </a:moveTo>
                    <a:lnTo>
                      <a:pt x="274904" y="93717"/>
                    </a:lnTo>
                    <a:lnTo>
                      <a:pt x="268968" y="93717"/>
                    </a:lnTo>
                    <a:lnTo>
                      <a:pt x="268968" y="87781"/>
                    </a:lnTo>
                    <a:close/>
                    <a:moveTo>
                      <a:pt x="6251" y="94028"/>
                    </a:moveTo>
                    <a:lnTo>
                      <a:pt x="6251" y="99964"/>
                    </a:lnTo>
                    <a:lnTo>
                      <a:pt x="315" y="99964"/>
                    </a:lnTo>
                    <a:lnTo>
                      <a:pt x="315" y="94028"/>
                    </a:lnTo>
                    <a:close/>
                    <a:moveTo>
                      <a:pt x="12498" y="94028"/>
                    </a:moveTo>
                    <a:lnTo>
                      <a:pt x="12498" y="99964"/>
                    </a:lnTo>
                    <a:lnTo>
                      <a:pt x="6562" y="99964"/>
                    </a:lnTo>
                    <a:lnTo>
                      <a:pt x="6562" y="94028"/>
                    </a:lnTo>
                    <a:close/>
                    <a:moveTo>
                      <a:pt x="18745" y="94028"/>
                    </a:moveTo>
                    <a:lnTo>
                      <a:pt x="18745" y="99964"/>
                    </a:lnTo>
                    <a:lnTo>
                      <a:pt x="12810" y="99964"/>
                    </a:lnTo>
                    <a:lnTo>
                      <a:pt x="12810" y="94028"/>
                    </a:lnTo>
                    <a:close/>
                    <a:moveTo>
                      <a:pt x="24992" y="94028"/>
                    </a:moveTo>
                    <a:lnTo>
                      <a:pt x="24992" y="99964"/>
                    </a:lnTo>
                    <a:lnTo>
                      <a:pt x="19058" y="99964"/>
                    </a:lnTo>
                    <a:lnTo>
                      <a:pt x="19058" y="94028"/>
                    </a:lnTo>
                    <a:close/>
                    <a:moveTo>
                      <a:pt x="31242" y="94028"/>
                    </a:moveTo>
                    <a:lnTo>
                      <a:pt x="31242" y="99964"/>
                    </a:lnTo>
                    <a:lnTo>
                      <a:pt x="25305" y="99964"/>
                    </a:lnTo>
                    <a:lnTo>
                      <a:pt x="25305" y="94028"/>
                    </a:lnTo>
                    <a:close/>
                    <a:moveTo>
                      <a:pt x="37489" y="94028"/>
                    </a:moveTo>
                    <a:lnTo>
                      <a:pt x="37489" y="99964"/>
                    </a:lnTo>
                    <a:lnTo>
                      <a:pt x="31553" y="99964"/>
                    </a:lnTo>
                    <a:lnTo>
                      <a:pt x="31553" y="94028"/>
                    </a:lnTo>
                    <a:close/>
                    <a:moveTo>
                      <a:pt x="43737" y="94028"/>
                    </a:moveTo>
                    <a:lnTo>
                      <a:pt x="43737" y="99964"/>
                    </a:lnTo>
                    <a:lnTo>
                      <a:pt x="37802" y="99964"/>
                    </a:lnTo>
                    <a:lnTo>
                      <a:pt x="37802" y="94028"/>
                    </a:lnTo>
                    <a:close/>
                    <a:moveTo>
                      <a:pt x="49985" y="94028"/>
                    </a:moveTo>
                    <a:lnTo>
                      <a:pt x="49985" y="99964"/>
                    </a:lnTo>
                    <a:lnTo>
                      <a:pt x="44049" y="99964"/>
                    </a:lnTo>
                    <a:lnTo>
                      <a:pt x="44049" y="94028"/>
                    </a:lnTo>
                    <a:close/>
                    <a:moveTo>
                      <a:pt x="56232" y="94028"/>
                    </a:moveTo>
                    <a:lnTo>
                      <a:pt x="56232" y="99964"/>
                    </a:lnTo>
                    <a:lnTo>
                      <a:pt x="50296" y="99964"/>
                    </a:lnTo>
                    <a:lnTo>
                      <a:pt x="50296" y="94028"/>
                    </a:lnTo>
                    <a:close/>
                    <a:moveTo>
                      <a:pt x="62480" y="94028"/>
                    </a:moveTo>
                    <a:lnTo>
                      <a:pt x="62480" y="99964"/>
                    </a:lnTo>
                    <a:lnTo>
                      <a:pt x="56545" y="99964"/>
                    </a:lnTo>
                    <a:lnTo>
                      <a:pt x="56545" y="94028"/>
                    </a:lnTo>
                    <a:close/>
                    <a:moveTo>
                      <a:pt x="68727" y="94028"/>
                    </a:moveTo>
                    <a:lnTo>
                      <a:pt x="68727" y="99964"/>
                    </a:lnTo>
                    <a:lnTo>
                      <a:pt x="62792" y="99964"/>
                    </a:lnTo>
                    <a:lnTo>
                      <a:pt x="62792" y="94028"/>
                    </a:lnTo>
                    <a:close/>
                    <a:moveTo>
                      <a:pt x="74975" y="94028"/>
                    </a:moveTo>
                    <a:lnTo>
                      <a:pt x="74975" y="99964"/>
                    </a:lnTo>
                    <a:lnTo>
                      <a:pt x="69039" y="99964"/>
                    </a:lnTo>
                    <a:lnTo>
                      <a:pt x="69039" y="94028"/>
                    </a:lnTo>
                    <a:close/>
                    <a:moveTo>
                      <a:pt x="81223" y="94028"/>
                    </a:moveTo>
                    <a:lnTo>
                      <a:pt x="81223" y="99964"/>
                    </a:lnTo>
                    <a:lnTo>
                      <a:pt x="75286" y="99964"/>
                    </a:lnTo>
                    <a:lnTo>
                      <a:pt x="75286" y="94028"/>
                    </a:lnTo>
                    <a:close/>
                    <a:moveTo>
                      <a:pt x="87470" y="94028"/>
                    </a:moveTo>
                    <a:lnTo>
                      <a:pt x="87470" y="99964"/>
                    </a:lnTo>
                    <a:lnTo>
                      <a:pt x="81535" y="99964"/>
                    </a:lnTo>
                    <a:lnTo>
                      <a:pt x="81535" y="94028"/>
                    </a:lnTo>
                    <a:close/>
                    <a:moveTo>
                      <a:pt x="93718" y="94028"/>
                    </a:moveTo>
                    <a:lnTo>
                      <a:pt x="93718" y="99964"/>
                    </a:lnTo>
                    <a:lnTo>
                      <a:pt x="87784" y="99964"/>
                    </a:lnTo>
                    <a:lnTo>
                      <a:pt x="87784" y="94028"/>
                    </a:lnTo>
                    <a:close/>
                    <a:moveTo>
                      <a:pt x="99967" y="94028"/>
                    </a:moveTo>
                    <a:lnTo>
                      <a:pt x="99967" y="99964"/>
                    </a:lnTo>
                    <a:lnTo>
                      <a:pt x="94031" y="99964"/>
                    </a:lnTo>
                    <a:lnTo>
                      <a:pt x="94031" y="94028"/>
                    </a:lnTo>
                    <a:close/>
                    <a:moveTo>
                      <a:pt x="106214" y="94029"/>
                    </a:moveTo>
                    <a:lnTo>
                      <a:pt x="106214" y="99964"/>
                    </a:lnTo>
                    <a:lnTo>
                      <a:pt x="100278" y="99964"/>
                    </a:lnTo>
                    <a:lnTo>
                      <a:pt x="100278" y="94029"/>
                    </a:lnTo>
                    <a:close/>
                    <a:moveTo>
                      <a:pt x="112461" y="94029"/>
                    </a:moveTo>
                    <a:lnTo>
                      <a:pt x="112461" y="99964"/>
                    </a:lnTo>
                    <a:lnTo>
                      <a:pt x="106527" y="99964"/>
                    </a:lnTo>
                    <a:lnTo>
                      <a:pt x="106527" y="94029"/>
                    </a:lnTo>
                    <a:close/>
                    <a:moveTo>
                      <a:pt x="118710" y="94029"/>
                    </a:moveTo>
                    <a:lnTo>
                      <a:pt x="118710" y="99964"/>
                    </a:lnTo>
                    <a:lnTo>
                      <a:pt x="112774" y="99964"/>
                    </a:lnTo>
                    <a:lnTo>
                      <a:pt x="112774" y="94029"/>
                    </a:lnTo>
                    <a:close/>
                    <a:moveTo>
                      <a:pt x="124957" y="94029"/>
                    </a:moveTo>
                    <a:lnTo>
                      <a:pt x="124957" y="99964"/>
                    </a:lnTo>
                    <a:lnTo>
                      <a:pt x="119021" y="99964"/>
                    </a:lnTo>
                    <a:lnTo>
                      <a:pt x="119021" y="94029"/>
                    </a:lnTo>
                    <a:close/>
                    <a:moveTo>
                      <a:pt x="131204" y="94029"/>
                    </a:moveTo>
                    <a:lnTo>
                      <a:pt x="131204" y="99964"/>
                    </a:lnTo>
                    <a:lnTo>
                      <a:pt x="125270" y="99964"/>
                    </a:lnTo>
                    <a:lnTo>
                      <a:pt x="125270" y="94029"/>
                    </a:lnTo>
                    <a:close/>
                    <a:moveTo>
                      <a:pt x="137451" y="94029"/>
                    </a:moveTo>
                    <a:lnTo>
                      <a:pt x="137451" y="99964"/>
                    </a:lnTo>
                    <a:lnTo>
                      <a:pt x="131517" y="99964"/>
                    </a:lnTo>
                    <a:lnTo>
                      <a:pt x="131517" y="94029"/>
                    </a:lnTo>
                    <a:close/>
                    <a:moveTo>
                      <a:pt x="143702" y="94029"/>
                    </a:moveTo>
                    <a:lnTo>
                      <a:pt x="143702" y="99964"/>
                    </a:lnTo>
                    <a:lnTo>
                      <a:pt x="137766" y="99964"/>
                    </a:lnTo>
                    <a:lnTo>
                      <a:pt x="137766" y="94029"/>
                    </a:lnTo>
                    <a:close/>
                    <a:moveTo>
                      <a:pt x="149949" y="94029"/>
                    </a:moveTo>
                    <a:lnTo>
                      <a:pt x="149949" y="99964"/>
                    </a:lnTo>
                    <a:lnTo>
                      <a:pt x="144015" y="99964"/>
                    </a:lnTo>
                    <a:lnTo>
                      <a:pt x="144015" y="94029"/>
                    </a:lnTo>
                    <a:close/>
                    <a:moveTo>
                      <a:pt x="156196" y="94029"/>
                    </a:moveTo>
                    <a:lnTo>
                      <a:pt x="156196" y="99964"/>
                    </a:lnTo>
                    <a:lnTo>
                      <a:pt x="150262" y="99964"/>
                    </a:lnTo>
                    <a:lnTo>
                      <a:pt x="150262" y="94029"/>
                    </a:lnTo>
                    <a:close/>
                    <a:moveTo>
                      <a:pt x="162445" y="94028"/>
                    </a:moveTo>
                    <a:lnTo>
                      <a:pt x="162445" y="99964"/>
                    </a:lnTo>
                    <a:lnTo>
                      <a:pt x="156509" y="99964"/>
                    </a:lnTo>
                    <a:lnTo>
                      <a:pt x="156509" y="94028"/>
                    </a:lnTo>
                    <a:close/>
                    <a:moveTo>
                      <a:pt x="168692" y="94028"/>
                    </a:moveTo>
                    <a:lnTo>
                      <a:pt x="168692" y="99964"/>
                    </a:lnTo>
                    <a:lnTo>
                      <a:pt x="162756" y="99964"/>
                    </a:lnTo>
                    <a:lnTo>
                      <a:pt x="162756" y="94028"/>
                    </a:lnTo>
                    <a:close/>
                    <a:moveTo>
                      <a:pt x="174939" y="94028"/>
                    </a:moveTo>
                    <a:lnTo>
                      <a:pt x="174939" y="99964"/>
                    </a:lnTo>
                    <a:lnTo>
                      <a:pt x="169005" y="99964"/>
                    </a:lnTo>
                    <a:lnTo>
                      <a:pt x="169005" y="94028"/>
                    </a:lnTo>
                    <a:close/>
                    <a:moveTo>
                      <a:pt x="181186" y="94028"/>
                    </a:moveTo>
                    <a:lnTo>
                      <a:pt x="181186" y="99964"/>
                    </a:lnTo>
                    <a:lnTo>
                      <a:pt x="175252" y="99964"/>
                    </a:lnTo>
                    <a:lnTo>
                      <a:pt x="175252" y="94028"/>
                    </a:lnTo>
                    <a:close/>
                    <a:moveTo>
                      <a:pt x="187435" y="94028"/>
                    </a:moveTo>
                    <a:lnTo>
                      <a:pt x="187435" y="99964"/>
                    </a:lnTo>
                    <a:lnTo>
                      <a:pt x="181499" y="99964"/>
                    </a:lnTo>
                    <a:lnTo>
                      <a:pt x="181499" y="94028"/>
                    </a:lnTo>
                    <a:close/>
                    <a:moveTo>
                      <a:pt x="193684" y="94028"/>
                    </a:moveTo>
                    <a:lnTo>
                      <a:pt x="193684" y="99964"/>
                    </a:lnTo>
                    <a:lnTo>
                      <a:pt x="187749" y="99964"/>
                    </a:lnTo>
                    <a:lnTo>
                      <a:pt x="187749" y="94028"/>
                    </a:lnTo>
                    <a:close/>
                    <a:moveTo>
                      <a:pt x="199931" y="94028"/>
                    </a:moveTo>
                    <a:lnTo>
                      <a:pt x="199931" y="99964"/>
                    </a:lnTo>
                    <a:lnTo>
                      <a:pt x="193996" y="99964"/>
                    </a:lnTo>
                    <a:lnTo>
                      <a:pt x="193996" y="94028"/>
                    </a:lnTo>
                    <a:close/>
                    <a:moveTo>
                      <a:pt x="206180" y="94028"/>
                    </a:moveTo>
                    <a:lnTo>
                      <a:pt x="206180" y="99964"/>
                    </a:lnTo>
                    <a:lnTo>
                      <a:pt x="200244" y="99964"/>
                    </a:lnTo>
                    <a:lnTo>
                      <a:pt x="200244" y="94028"/>
                    </a:lnTo>
                    <a:close/>
                    <a:moveTo>
                      <a:pt x="212427" y="94028"/>
                    </a:moveTo>
                    <a:lnTo>
                      <a:pt x="212427" y="99964"/>
                    </a:lnTo>
                    <a:lnTo>
                      <a:pt x="206491" y="99964"/>
                    </a:lnTo>
                    <a:lnTo>
                      <a:pt x="206491" y="94028"/>
                    </a:lnTo>
                    <a:close/>
                    <a:moveTo>
                      <a:pt x="218674" y="94028"/>
                    </a:moveTo>
                    <a:lnTo>
                      <a:pt x="218674" y="99964"/>
                    </a:lnTo>
                    <a:lnTo>
                      <a:pt x="212739" y="99964"/>
                    </a:lnTo>
                    <a:lnTo>
                      <a:pt x="212739" y="94028"/>
                    </a:lnTo>
                    <a:close/>
                    <a:moveTo>
                      <a:pt x="224921" y="94029"/>
                    </a:moveTo>
                    <a:lnTo>
                      <a:pt x="224921" y="99964"/>
                    </a:lnTo>
                    <a:lnTo>
                      <a:pt x="218987" y="99964"/>
                    </a:lnTo>
                    <a:lnTo>
                      <a:pt x="218987" y="94029"/>
                    </a:lnTo>
                    <a:close/>
                    <a:moveTo>
                      <a:pt x="231170" y="94029"/>
                    </a:moveTo>
                    <a:lnTo>
                      <a:pt x="231170" y="99964"/>
                    </a:lnTo>
                    <a:lnTo>
                      <a:pt x="225234" y="99964"/>
                    </a:lnTo>
                    <a:lnTo>
                      <a:pt x="225234" y="94029"/>
                    </a:lnTo>
                    <a:close/>
                    <a:moveTo>
                      <a:pt x="237417" y="94029"/>
                    </a:moveTo>
                    <a:lnTo>
                      <a:pt x="237417" y="99964"/>
                    </a:lnTo>
                    <a:lnTo>
                      <a:pt x="231481" y="99964"/>
                    </a:lnTo>
                    <a:lnTo>
                      <a:pt x="231481" y="94029"/>
                    </a:lnTo>
                    <a:close/>
                    <a:moveTo>
                      <a:pt x="243664" y="94029"/>
                    </a:moveTo>
                    <a:lnTo>
                      <a:pt x="243664" y="99964"/>
                    </a:lnTo>
                    <a:lnTo>
                      <a:pt x="237729" y="99964"/>
                    </a:lnTo>
                    <a:lnTo>
                      <a:pt x="237729" y="94029"/>
                    </a:lnTo>
                    <a:close/>
                    <a:moveTo>
                      <a:pt x="249911" y="94029"/>
                    </a:moveTo>
                    <a:lnTo>
                      <a:pt x="249911" y="99964"/>
                    </a:lnTo>
                    <a:lnTo>
                      <a:pt x="243977" y="99964"/>
                    </a:lnTo>
                    <a:lnTo>
                      <a:pt x="243977" y="94029"/>
                    </a:lnTo>
                    <a:close/>
                    <a:moveTo>
                      <a:pt x="256161" y="94029"/>
                    </a:moveTo>
                    <a:lnTo>
                      <a:pt x="256161" y="99964"/>
                    </a:lnTo>
                    <a:lnTo>
                      <a:pt x="250225" y="99964"/>
                    </a:lnTo>
                    <a:lnTo>
                      <a:pt x="250225" y="94029"/>
                    </a:lnTo>
                    <a:close/>
                    <a:moveTo>
                      <a:pt x="262409" y="94029"/>
                    </a:moveTo>
                    <a:lnTo>
                      <a:pt x="262409" y="99964"/>
                    </a:lnTo>
                    <a:lnTo>
                      <a:pt x="256474" y="99964"/>
                    </a:lnTo>
                    <a:lnTo>
                      <a:pt x="256474" y="94029"/>
                    </a:lnTo>
                    <a:close/>
                    <a:moveTo>
                      <a:pt x="268656" y="94029"/>
                    </a:moveTo>
                    <a:lnTo>
                      <a:pt x="268656" y="99964"/>
                    </a:lnTo>
                    <a:lnTo>
                      <a:pt x="262721" y="99964"/>
                    </a:lnTo>
                    <a:lnTo>
                      <a:pt x="262721" y="94029"/>
                    </a:lnTo>
                    <a:close/>
                    <a:moveTo>
                      <a:pt x="274904" y="94029"/>
                    </a:moveTo>
                    <a:lnTo>
                      <a:pt x="274904" y="99964"/>
                    </a:lnTo>
                    <a:lnTo>
                      <a:pt x="268968" y="99964"/>
                    </a:lnTo>
                    <a:lnTo>
                      <a:pt x="268968" y="94029"/>
                    </a:lnTo>
                    <a:close/>
                    <a:moveTo>
                      <a:pt x="6251" y="100276"/>
                    </a:moveTo>
                    <a:lnTo>
                      <a:pt x="6251" y="106211"/>
                    </a:lnTo>
                    <a:lnTo>
                      <a:pt x="315" y="106211"/>
                    </a:lnTo>
                    <a:lnTo>
                      <a:pt x="315" y="100276"/>
                    </a:lnTo>
                    <a:close/>
                    <a:moveTo>
                      <a:pt x="12498" y="100276"/>
                    </a:moveTo>
                    <a:lnTo>
                      <a:pt x="12498" y="106211"/>
                    </a:lnTo>
                    <a:lnTo>
                      <a:pt x="6562" y="106211"/>
                    </a:lnTo>
                    <a:lnTo>
                      <a:pt x="6562" y="100276"/>
                    </a:lnTo>
                    <a:close/>
                    <a:moveTo>
                      <a:pt x="18745" y="100276"/>
                    </a:moveTo>
                    <a:lnTo>
                      <a:pt x="18745" y="106211"/>
                    </a:lnTo>
                    <a:lnTo>
                      <a:pt x="12810" y="106211"/>
                    </a:lnTo>
                    <a:lnTo>
                      <a:pt x="12810" y="100276"/>
                    </a:lnTo>
                    <a:close/>
                    <a:moveTo>
                      <a:pt x="24992" y="100276"/>
                    </a:moveTo>
                    <a:lnTo>
                      <a:pt x="24992" y="106211"/>
                    </a:lnTo>
                    <a:lnTo>
                      <a:pt x="19058" y="106211"/>
                    </a:lnTo>
                    <a:lnTo>
                      <a:pt x="19058" y="100276"/>
                    </a:lnTo>
                    <a:close/>
                    <a:moveTo>
                      <a:pt x="31242" y="100276"/>
                    </a:moveTo>
                    <a:lnTo>
                      <a:pt x="31242" y="106211"/>
                    </a:lnTo>
                    <a:lnTo>
                      <a:pt x="25305" y="106211"/>
                    </a:lnTo>
                    <a:lnTo>
                      <a:pt x="25305" y="100276"/>
                    </a:lnTo>
                    <a:close/>
                    <a:moveTo>
                      <a:pt x="37489" y="100276"/>
                    </a:moveTo>
                    <a:lnTo>
                      <a:pt x="37489" y="106211"/>
                    </a:lnTo>
                    <a:lnTo>
                      <a:pt x="31553" y="106211"/>
                    </a:lnTo>
                    <a:lnTo>
                      <a:pt x="31553" y="100276"/>
                    </a:lnTo>
                    <a:close/>
                    <a:moveTo>
                      <a:pt x="43737" y="100276"/>
                    </a:moveTo>
                    <a:lnTo>
                      <a:pt x="43737" y="106211"/>
                    </a:lnTo>
                    <a:lnTo>
                      <a:pt x="37802" y="106211"/>
                    </a:lnTo>
                    <a:lnTo>
                      <a:pt x="37802" y="100276"/>
                    </a:lnTo>
                    <a:close/>
                    <a:moveTo>
                      <a:pt x="49985" y="100276"/>
                    </a:moveTo>
                    <a:lnTo>
                      <a:pt x="49985" y="106211"/>
                    </a:lnTo>
                    <a:lnTo>
                      <a:pt x="44049" y="106211"/>
                    </a:lnTo>
                    <a:lnTo>
                      <a:pt x="44049" y="100276"/>
                    </a:lnTo>
                    <a:close/>
                    <a:moveTo>
                      <a:pt x="56232" y="100276"/>
                    </a:moveTo>
                    <a:lnTo>
                      <a:pt x="56232" y="106211"/>
                    </a:lnTo>
                    <a:lnTo>
                      <a:pt x="50296" y="106211"/>
                    </a:lnTo>
                    <a:lnTo>
                      <a:pt x="50296" y="100276"/>
                    </a:lnTo>
                    <a:close/>
                    <a:moveTo>
                      <a:pt x="62480" y="100276"/>
                    </a:moveTo>
                    <a:lnTo>
                      <a:pt x="62480" y="106211"/>
                    </a:lnTo>
                    <a:lnTo>
                      <a:pt x="56545" y="106211"/>
                    </a:lnTo>
                    <a:lnTo>
                      <a:pt x="56545" y="100276"/>
                    </a:lnTo>
                    <a:close/>
                    <a:moveTo>
                      <a:pt x="68727" y="100276"/>
                    </a:moveTo>
                    <a:lnTo>
                      <a:pt x="68727" y="106211"/>
                    </a:lnTo>
                    <a:lnTo>
                      <a:pt x="62792" y="106211"/>
                    </a:lnTo>
                    <a:lnTo>
                      <a:pt x="62792" y="100276"/>
                    </a:lnTo>
                    <a:close/>
                    <a:moveTo>
                      <a:pt x="74975" y="100276"/>
                    </a:moveTo>
                    <a:lnTo>
                      <a:pt x="74975" y="106211"/>
                    </a:lnTo>
                    <a:lnTo>
                      <a:pt x="69039" y="106211"/>
                    </a:lnTo>
                    <a:lnTo>
                      <a:pt x="69039" y="100276"/>
                    </a:lnTo>
                    <a:close/>
                    <a:moveTo>
                      <a:pt x="81223" y="100276"/>
                    </a:moveTo>
                    <a:lnTo>
                      <a:pt x="81223" y="106211"/>
                    </a:lnTo>
                    <a:lnTo>
                      <a:pt x="75286" y="106211"/>
                    </a:lnTo>
                    <a:lnTo>
                      <a:pt x="75286" y="100276"/>
                    </a:lnTo>
                    <a:close/>
                    <a:moveTo>
                      <a:pt x="87470" y="100276"/>
                    </a:moveTo>
                    <a:lnTo>
                      <a:pt x="87470" y="106211"/>
                    </a:lnTo>
                    <a:lnTo>
                      <a:pt x="81535" y="106211"/>
                    </a:lnTo>
                    <a:lnTo>
                      <a:pt x="81535" y="100276"/>
                    </a:lnTo>
                    <a:close/>
                    <a:moveTo>
                      <a:pt x="93718" y="100276"/>
                    </a:moveTo>
                    <a:lnTo>
                      <a:pt x="93718" y="106211"/>
                    </a:lnTo>
                    <a:lnTo>
                      <a:pt x="87784" y="106211"/>
                    </a:lnTo>
                    <a:lnTo>
                      <a:pt x="87784" y="100276"/>
                    </a:lnTo>
                    <a:close/>
                    <a:moveTo>
                      <a:pt x="99967" y="100276"/>
                    </a:moveTo>
                    <a:lnTo>
                      <a:pt x="99967" y="106211"/>
                    </a:lnTo>
                    <a:lnTo>
                      <a:pt x="94031" y="106211"/>
                    </a:lnTo>
                    <a:lnTo>
                      <a:pt x="94031" y="100276"/>
                    </a:lnTo>
                    <a:close/>
                    <a:moveTo>
                      <a:pt x="106214" y="100276"/>
                    </a:moveTo>
                    <a:lnTo>
                      <a:pt x="106214" y="106211"/>
                    </a:lnTo>
                    <a:lnTo>
                      <a:pt x="100278" y="106211"/>
                    </a:lnTo>
                    <a:lnTo>
                      <a:pt x="100278" y="100276"/>
                    </a:lnTo>
                    <a:close/>
                    <a:moveTo>
                      <a:pt x="112461" y="100276"/>
                    </a:moveTo>
                    <a:lnTo>
                      <a:pt x="112461" y="106211"/>
                    </a:lnTo>
                    <a:lnTo>
                      <a:pt x="106527" y="106211"/>
                    </a:lnTo>
                    <a:lnTo>
                      <a:pt x="106527" y="100276"/>
                    </a:lnTo>
                    <a:close/>
                    <a:moveTo>
                      <a:pt x="118710" y="100276"/>
                    </a:moveTo>
                    <a:lnTo>
                      <a:pt x="118710" y="106211"/>
                    </a:lnTo>
                    <a:lnTo>
                      <a:pt x="112774" y="106211"/>
                    </a:lnTo>
                    <a:lnTo>
                      <a:pt x="112774" y="100276"/>
                    </a:lnTo>
                    <a:close/>
                    <a:moveTo>
                      <a:pt x="124957" y="100276"/>
                    </a:moveTo>
                    <a:lnTo>
                      <a:pt x="124957" y="106211"/>
                    </a:lnTo>
                    <a:lnTo>
                      <a:pt x="119021" y="106211"/>
                    </a:lnTo>
                    <a:lnTo>
                      <a:pt x="119021" y="100276"/>
                    </a:lnTo>
                    <a:close/>
                    <a:moveTo>
                      <a:pt x="131204" y="100276"/>
                    </a:moveTo>
                    <a:lnTo>
                      <a:pt x="131204" y="106211"/>
                    </a:lnTo>
                    <a:lnTo>
                      <a:pt x="125270" y="106211"/>
                    </a:lnTo>
                    <a:lnTo>
                      <a:pt x="125270" y="100276"/>
                    </a:lnTo>
                    <a:close/>
                    <a:moveTo>
                      <a:pt x="137451" y="100276"/>
                    </a:moveTo>
                    <a:lnTo>
                      <a:pt x="137451" y="106211"/>
                    </a:lnTo>
                    <a:lnTo>
                      <a:pt x="131517" y="106211"/>
                    </a:lnTo>
                    <a:lnTo>
                      <a:pt x="131517" y="100276"/>
                    </a:lnTo>
                    <a:close/>
                    <a:moveTo>
                      <a:pt x="143702" y="100276"/>
                    </a:moveTo>
                    <a:lnTo>
                      <a:pt x="143702" y="106211"/>
                    </a:lnTo>
                    <a:lnTo>
                      <a:pt x="137766" y="106211"/>
                    </a:lnTo>
                    <a:lnTo>
                      <a:pt x="137766" y="100276"/>
                    </a:lnTo>
                    <a:close/>
                    <a:moveTo>
                      <a:pt x="149949" y="100276"/>
                    </a:moveTo>
                    <a:lnTo>
                      <a:pt x="149949" y="106211"/>
                    </a:lnTo>
                    <a:lnTo>
                      <a:pt x="144015" y="106211"/>
                    </a:lnTo>
                    <a:lnTo>
                      <a:pt x="144015" y="100276"/>
                    </a:lnTo>
                    <a:close/>
                    <a:moveTo>
                      <a:pt x="156196" y="100276"/>
                    </a:moveTo>
                    <a:lnTo>
                      <a:pt x="156196" y="106211"/>
                    </a:lnTo>
                    <a:lnTo>
                      <a:pt x="150262" y="106211"/>
                    </a:lnTo>
                    <a:lnTo>
                      <a:pt x="150262" y="100276"/>
                    </a:lnTo>
                    <a:close/>
                    <a:moveTo>
                      <a:pt x="162445" y="100276"/>
                    </a:moveTo>
                    <a:lnTo>
                      <a:pt x="162445" y="106211"/>
                    </a:lnTo>
                    <a:lnTo>
                      <a:pt x="156509" y="106211"/>
                    </a:lnTo>
                    <a:lnTo>
                      <a:pt x="156509" y="100276"/>
                    </a:lnTo>
                    <a:close/>
                    <a:moveTo>
                      <a:pt x="168692" y="100276"/>
                    </a:moveTo>
                    <a:lnTo>
                      <a:pt x="168692" y="106211"/>
                    </a:lnTo>
                    <a:lnTo>
                      <a:pt x="162756" y="106211"/>
                    </a:lnTo>
                    <a:lnTo>
                      <a:pt x="162756" y="100276"/>
                    </a:lnTo>
                    <a:close/>
                    <a:moveTo>
                      <a:pt x="174939" y="100276"/>
                    </a:moveTo>
                    <a:lnTo>
                      <a:pt x="174939" y="106211"/>
                    </a:lnTo>
                    <a:lnTo>
                      <a:pt x="169005" y="106211"/>
                    </a:lnTo>
                    <a:lnTo>
                      <a:pt x="169005" y="100276"/>
                    </a:lnTo>
                    <a:close/>
                    <a:moveTo>
                      <a:pt x="181186" y="100276"/>
                    </a:moveTo>
                    <a:lnTo>
                      <a:pt x="181186" y="106211"/>
                    </a:lnTo>
                    <a:lnTo>
                      <a:pt x="175252" y="106211"/>
                    </a:lnTo>
                    <a:lnTo>
                      <a:pt x="175252" y="100276"/>
                    </a:lnTo>
                    <a:close/>
                    <a:moveTo>
                      <a:pt x="187435" y="100276"/>
                    </a:moveTo>
                    <a:lnTo>
                      <a:pt x="187435" y="106211"/>
                    </a:lnTo>
                    <a:lnTo>
                      <a:pt x="181499" y="106211"/>
                    </a:lnTo>
                    <a:lnTo>
                      <a:pt x="181499" y="100276"/>
                    </a:lnTo>
                    <a:close/>
                    <a:moveTo>
                      <a:pt x="193684" y="100276"/>
                    </a:moveTo>
                    <a:lnTo>
                      <a:pt x="193684" y="106211"/>
                    </a:lnTo>
                    <a:lnTo>
                      <a:pt x="187749" y="106211"/>
                    </a:lnTo>
                    <a:lnTo>
                      <a:pt x="187749" y="100276"/>
                    </a:lnTo>
                    <a:close/>
                    <a:moveTo>
                      <a:pt x="199931" y="100276"/>
                    </a:moveTo>
                    <a:lnTo>
                      <a:pt x="199931" y="106211"/>
                    </a:lnTo>
                    <a:lnTo>
                      <a:pt x="193996" y="106211"/>
                    </a:lnTo>
                    <a:lnTo>
                      <a:pt x="193996" y="100276"/>
                    </a:lnTo>
                    <a:close/>
                    <a:moveTo>
                      <a:pt x="206180" y="100276"/>
                    </a:moveTo>
                    <a:lnTo>
                      <a:pt x="206180" y="106211"/>
                    </a:lnTo>
                    <a:lnTo>
                      <a:pt x="200244" y="106211"/>
                    </a:lnTo>
                    <a:lnTo>
                      <a:pt x="200244" y="100276"/>
                    </a:lnTo>
                    <a:close/>
                    <a:moveTo>
                      <a:pt x="212427" y="100276"/>
                    </a:moveTo>
                    <a:lnTo>
                      <a:pt x="212427" y="106211"/>
                    </a:lnTo>
                    <a:lnTo>
                      <a:pt x="206491" y="106211"/>
                    </a:lnTo>
                    <a:lnTo>
                      <a:pt x="206491" y="100276"/>
                    </a:lnTo>
                    <a:close/>
                    <a:moveTo>
                      <a:pt x="218674" y="100276"/>
                    </a:moveTo>
                    <a:lnTo>
                      <a:pt x="218674" y="106211"/>
                    </a:lnTo>
                    <a:lnTo>
                      <a:pt x="212739" y="106211"/>
                    </a:lnTo>
                    <a:lnTo>
                      <a:pt x="212739" y="100276"/>
                    </a:lnTo>
                    <a:close/>
                    <a:moveTo>
                      <a:pt x="224921" y="100276"/>
                    </a:moveTo>
                    <a:lnTo>
                      <a:pt x="224921" y="106211"/>
                    </a:lnTo>
                    <a:lnTo>
                      <a:pt x="218987" y="106211"/>
                    </a:lnTo>
                    <a:lnTo>
                      <a:pt x="218987" y="100276"/>
                    </a:lnTo>
                    <a:close/>
                    <a:moveTo>
                      <a:pt x="231170" y="100276"/>
                    </a:moveTo>
                    <a:lnTo>
                      <a:pt x="231170" y="106211"/>
                    </a:lnTo>
                    <a:lnTo>
                      <a:pt x="225234" y="106211"/>
                    </a:lnTo>
                    <a:lnTo>
                      <a:pt x="225234" y="100276"/>
                    </a:lnTo>
                    <a:close/>
                    <a:moveTo>
                      <a:pt x="237417" y="100276"/>
                    </a:moveTo>
                    <a:lnTo>
                      <a:pt x="237417" y="106211"/>
                    </a:lnTo>
                    <a:lnTo>
                      <a:pt x="231481" y="106211"/>
                    </a:lnTo>
                    <a:lnTo>
                      <a:pt x="231481" y="100276"/>
                    </a:lnTo>
                    <a:close/>
                    <a:moveTo>
                      <a:pt x="243664" y="100276"/>
                    </a:moveTo>
                    <a:lnTo>
                      <a:pt x="243664" y="106211"/>
                    </a:lnTo>
                    <a:lnTo>
                      <a:pt x="237729" y="106211"/>
                    </a:lnTo>
                    <a:lnTo>
                      <a:pt x="237729" y="100276"/>
                    </a:lnTo>
                    <a:close/>
                    <a:moveTo>
                      <a:pt x="249911" y="100276"/>
                    </a:moveTo>
                    <a:lnTo>
                      <a:pt x="249911" y="106211"/>
                    </a:lnTo>
                    <a:lnTo>
                      <a:pt x="243977" y="106211"/>
                    </a:lnTo>
                    <a:lnTo>
                      <a:pt x="243977" y="100276"/>
                    </a:lnTo>
                    <a:close/>
                    <a:moveTo>
                      <a:pt x="256161" y="100276"/>
                    </a:moveTo>
                    <a:lnTo>
                      <a:pt x="256161" y="106211"/>
                    </a:lnTo>
                    <a:lnTo>
                      <a:pt x="250225" y="106211"/>
                    </a:lnTo>
                    <a:lnTo>
                      <a:pt x="250225" y="100276"/>
                    </a:lnTo>
                    <a:close/>
                    <a:moveTo>
                      <a:pt x="262409" y="100276"/>
                    </a:moveTo>
                    <a:lnTo>
                      <a:pt x="262409" y="106211"/>
                    </a:lnTo>
                    <a:lnTo>
                      <a:pt x="256474" y="106211"/>
                    </a:lnTo>
                    <a:lnTo>
                      <a:pt x="256474" y="100276"/>
                    </a:lnTo>
                    <a:close/>
                    <a:moveTo>
                      <a:pt x="268656" y="100276"/>
                    </a:moveTo>
                    <a:lnTo>
                      <a:pt x="268656" y="106211"/>
                    </a:lnTo>
                    <a:lnTo>
                      <a:pt x="262721" y="106211"/>
                    </a:lnTo>
                    <a:lnTo>
                      <a:pt x="262721" y="100276"/>
                    </a:lnTo>
                    <a:close/>
                    <a:moveTo>
                      <a:pt x="274904" y="100276"/>
                    </a:moveTo>
                    <a:lnTo>
                      <a:pt x="274904" y="106211"/>
                    </a:lnTo>
                    <a:lnTo>
                      <a:pt x="268968" y="106211"/>
                    </a:lnTo>
                    <a:lnTo>
                      <a:pt x="268968" y="100276"/>
                    </a:lnTo>
                    <a:close/>
                    <a:moveTo>
                      <a:pt x="6251" y="106523"/>
                    </a:moveTo>
                    <a:lnTo>
                      <a:pt x="6251" y="112460"/>
                    </a:lnTo>
                    <a:lnTo>
                      <a:pt x="315" y="112460"/>
                    </a:lnTo>
                    <a:lnTo>
                      <a:pt x="315" y="106523"/>
                    </a:lnTo>
                    <a:close/>
                    <a:moveTo>
                      <a:pt x="12498" y="106523"/>
                    </a:moveTo>
                    <a:lnTo>
                      <a:pt x="12498" y="112460"/>
                    </a:lnTo>
                    <a:lnTo>
                      <a:pt x="6562" y="112460"/>
                    </a:lnTo>
                    <a:lnTo>
                      <a:pt x="6562" y="106523"/>
                    </a:lnTo>
                    <a:close/>
                    <a:moveTo>
                      <a:pt x="18745" y="106523"/>
                    </a:moveTo>
                    <a:lnTo>
                      <a:pt x="18745" y="112460"/>
                    </a:lnTo>
                    <a:lnTo>
                      <a:pt x="12810" y="112460"/>
                    </a:lnTo>
                    <a:lnTo>
                      <a:pt x="12810" y="106523"/>
                    </a:lnTo>
                    <a:close/>
                    <a:moveTo>
                      <a:pt x="24992" y="106523"/>
                    </a:moveTo>
                    <a:lnTo>
                      <a:pt x="24992" y="112460"/>
                    </a:lnTo>
                    <a:lnTo>
                      <a:pt x="19058" y="112460"/>
                    </a:lnTo>
                    <a:lnTo>
                      <a:pt x="19058" y="106523"/>
                    </a:lnTo>
                    <a:close/>
                    <a:moveTo>
                      <a:pt x="31242" y="106523"/>
                    </a:moveTo>
                    <a:lnTo>
                      <a:pt x="31242" y="112460"/>
                    </a:lnTo>
                    <a:lnTo>
                      <a:pt x="25305" y="112460"/>
                    </a:lnTo>
                    <a:lnTo>
                      <a:pt x="25305" y="106523"/>
                    </a:lnTo>
                    <a:close/>
                    <a:moveTo>
                      <a:pt x="37489" y="106523"/>
                    </a:moveTo>
                    <a:lnTo>
                      <a:pt x="37489" y="112460"/>
                    </a:lnTo>
                    <a:lnTo>
                      <a:pt x="31553" y="112460"/>
                    </a:lnTo>
                    <a:lnTo>
                      <a:pt x="31553" y="106523"/>
                    </a:lnTo>
                    <a:close/>
                    <a:moveTo>
                      <a:pt x="43737" y="106523"/>
                    </a:moveTo>
                    <a:lnTo>
                      <a:pt x="43737" y="112460"/>
                    </a:lnTo>
                    <a:lnTo>
                      <a:pt x="37802" y="112460"/>
                    </a:lnTo>
                    <a:lnTo>
                      <a:pt x="37802" y="106523"/>
                    </a:lnTo>
                    <a:close/>
                    <a:moveTo>
                      <a:pt x="49985" y="106523"/>
                    </a:moveTo>
                    <a:lnTo>
                      <a:pt x="49985" y="112460"/>
                    </a:lnTo>
                    <a:lnTo>
                      <a:pt x="44049" y="112460"/>
                    </a:lnTo>
                    <a:lnTo>
                      <a:pt x="44049" y="106523"/>
                    </a:lnTo>
                    <a:close/>
                    <a:moveTo>
                      <a:pt x="56232" y="106523"/>
                    </a:moveTo>
                    <a:lnTo>
                      <a:pt x="56232" y="112460"/>
                    </a:lnTo>
                    <a:lnTo>
                      <a:pt x="50296" y="112460"/>
                    </a:lnTo>
                    <a:lnTo>
                      <a:pt x="50296" y="106523"/>
                    </a:lnTo>
                    <a:close/>
                    <a:moveTo>
                      <a:pt x="62480" y="106523"/>
                    </a:moveTo>
                    <a:lnTo>
                      <a:pt x="62480" y="112460"/>
                    </a:lnTo>
                    <a:lnTo>
                      <a:pt x="56545" y="112460"/>
                    </a:lnTo>
                    <a:lnTo>
                      <a:pt x="56545" y="106523"/>
                    </a:lnTo>
                    <a:close/>
                    <a:moveTo>
                      <a:pt x="68727" y="106523"/>
                    </a:moveTo>
                    <a:lnTo>
                      <a:pt x="68727" y="112460"/>
                    </a:lnTo>
                    <a:lnTo>
                      <a:pt x="62792" y="112460"/>
                    </a:lnTo>
                    <a:lnTo>
                      <a:pt x="62792" y="106523"/>
                    </a:lnTo>
                    <a:close/>
                    <a:moveTo>
                      <a:pt x="74975" y="106523"/>
                    </a:moveTo>
                    <a:lnTo>
                      <a:pt x="74975" y="112460"/>
                    </a:lnTo>
                    <a:lnTo>
                      <a:pt x="69039" y="112460"/>
                    </a:lnTo>
                    <a:lnTo>
                      <a:pt x="69039" y="106523"/>
                    </a:lnTo>
                    <a:close/>
                    <a:moveTo>
                      <a:pt x="81223" y="106523"/>
                    </a:moveTo>
                    <a:lnTo>
                      <a:pt x="81223" y="112460"/>
                    </a:lnTo>
                    <a:lnTo>
                      <a:pt x="75286" y="112460"/>
                    </a:lnTo>
                    <a:lnTo>
                      <a:pt x="75286" y="106523"/>
                    </a:lnTo>
                    <a:close/>
                    <a:moveTo>
                      <a:pt x="87470" y="106523"/>
                    </a:moveTo>
                    <a:lnTo>
                      <a:pt x="87470" y="112460"/>
                    </a:lnTo>
                    <a:lnTo>
                      <a:pt x="81535" y="112460"/>
                    </a:lnTo>
                    <a:lnTo>
                      <a:pt x="81535" y="106523"/>
                    </a:lnTo>
                    <a:close/>
                    <a:moveTo>
                      <a:pt x="93718" y="106523"/>
                    </a:moveTo>
                    <a:lnTo>
                      <a:pt x="93718" y="112460"/>
                    </a:lnTo>
                    <a:lnTo>
                      <a:pt x="87784" y="112460"/>
                    </a:lnTo>
                    <a:lnTo>
                      <a:pt x="87784" y="106523"/>
                    </a:lnTo>
                    <a:close/>
                    <a:moveTo>
                      <a:pt x="99967" y="106523"/>
                    </a:moveTo>
                    <a:lnTo>
                      <a:pt x="99967" y="112460"/>
                    </a:lnTo>
                    <a:lnTo>
                      <a:pt x="94031" y="112460"/>
                    </a:lnTo>
                    <a:lnTo>
                      <a:pt x="94031" y="106523"/>
                    </a:lnTo>
                    <a:close/>
                    <a:moveTo>
                      <a:pt x="106214" y="106523"/>
                    </a:moveTo>
                    <a:lnTo>
                      <a:pt x="106214" y="112460"/>
                    </a:lnTo>
                    <a:lnTo>
                      <a:pt x="100278" y="112460"/>
                    </a:lnTo>
                    <a:lnTo>
                      <a:pt x="100278" y="106523"/>
                    </a:lnTo>
                    <a:close/>
                    <a:moveTo>
                      <a:pt x="112461" y="106523"/>
                    </a:moveTo>
                    <a:lnTo>
                      <a:pt x="112461" y="112460"/>
                    </a:lnTo>
                    <a:lnTo>
                      <a:pt x="106527" y="112460"/>
                    </a:lnTo>
                    <a:lnTo>
                      <a:pt x="106527" y="106523"/>
                    </a:lnTo>
                    <a:close/>
                    <a:moveTo>
                      <a:pt x="118710" y="106523"/>
                    </a:moveTo>
                    <a:lnTo>
                      <a:pt x="118710" y="112460"/>
                    </a:lnTo>
                    <a:lnTo>
                      <a:pt x="112774" y="112460"/>
                    </a:lnTo>
                    <a:lnTo>
                      <a:pt x="112774" y="106523"/>
                    </a:lnTo>
                    <a:close/>
                    <a:moveTo>
                      <a:pt x="124957" y="106523"/>
                    </a:moveTo>
                    <a:lnTo>
                      <a:pt x="124957" y="112460"/>
                    </a:lnTo>
                    <a:lnTo>
                      <a:pt x="119021" y="112460"/>
                    </a:lnTo>
                    <a:lnTo>
                      <a:pt x="119021" y="106523"/>
                    </a:lnTo>
                    <a:close/>
                    <a:moveTo>
                      <a:pt x="131204" y="106523"/>
                    </a:moveTo>
                    <a:lnTo>
                      <a:pt x="131204" y="112460"/>
                    </a:lnTo>
                    <a:lnTo>
                      <a:pt x="125270" y="112460"/>
                    </a:lnTo>
                    <a:lnTo>
                      <a:pt x="125270" y="106523"/>
                    </a:lnTo>
                    <a:close/>
                    <a:moveTo>
                      <a:pt x="137451" y="106523"/>
                    </a:moveTo>
                    <a:lnTo>
                      <a:pt x="137451" y="112460"/>
                    </a:lnTo>
                    <a:lnTo>
                      <a:pt x="131517" y="112460"/>
                    </a:lnTo>
                    <a:lnTo>
                      <a:pt x="131517" y="106523"/>
                    </a:lnTo>
                    <a:close/>
                    <a:moveTo>
                      <a:pt x="143702" y="106523"/>
                    </a:moveTo>
                    <a:lnTo>
                      <a:pt x="143702" y="112460"/>
                    </a:lnTo>
                    <a:lnTo>
                      <a:pt x="137766" y="112460"/>
                    </a:lnTo>
                    <a:lnTo>
                      <a:pt x="137766" y="106523"/>
                    </a:lnTo>
                    <a:close/>
                    <a:moveTo>
                      <a:pt x="149949" y="106523"/>
                    </a:moveTo>
                    <a:lnTo>
                      <a:pt x="149949" y="112460"/>
                    </a:lnTo>
                    <a:lnTo>
                      <a:pt x="144015" y="112460"/>
                    </a:lnTo>
                    <a:lnTo>
                      <a:pt x="144015" y="106523"/>
                    </a:lnTo>
                    <a:close/>
                    <a:moveTo>
                      <a:pt x="156196" y="106523"/>
                    </a:moveTo>
                    <a:lnTo>
                      <a:pt x="156196" y="112460"/>
                    </a:lnTo>
                    <a:lnTo>
                      <a:pt x="150262" y="112460"/>
                    </a:lnTo>
                    <a:lnTo>
                      <a:pt x="150262" y="106523"/>
                    </a:lnTo>
                    <a:close/>
                    <a:moveTo>
                      <a:pt x="162445" y="106523"/>
                    </a:moveTo>
                    <a:lnTo>
                      <a:pt x="162445" y="112460"/>
                    </a:lnTo>
                    <a:lnTo>
                      <a:pt x="156509" y="112460"/>
                    </a:lnTo>
                    <a:lnTo>
                      <a:pt x="156509" y="106523"/>
                    </a:lnTo>
                    <a:close/>
                    <a:moveTo>
                      <a:pt x="168692" y="106523"/>
                    </a:moveTo>
                    <a:lnTo>
                      <a:pt x="168692" y="112460"/>
                    </a:lnTo>
                    <a:lnTo>
                      <a:pt x="162756" y="112460"/>
                    </a:lnTo>
                    <a:lnTo>
                      <a:pt x="162756" y="106523"/>
                    </a:lnTo>
                    <a:close/>
                    <a:moveTo>
                      <a:pt x="174939" y="106523"/>
                    </a:moveTo>
                    <a:lnTo>
                      <a:pt x="174939" y="112460"/>
                    </a:lnTo>
                    <a:lnTo>
                      <a:pt x="169005" y="112460"/>
                    </a:lnTo>
                    <a:lnTo>
                      <a:pt x="169005" y="106523"/>
                    </a:lnTo>
                    <a:close/>
                    <a:moveTo>
                      <a:pt x="181186" y="106523"/>
                    </a:moveTo>
                    <a:lnTo>
                      <a:pt x="181186" y="112460"/>
                    </a:lnTo>
                    <a:lnTo>
                      <a:pt x="175252" y="112460"/>
                    </a:lnTo>
                    <a:lnTo>
                      <a:pt x="175252" y="106523"/>
                    </a:lnTo>
                    <a:close/>
                    <a:moveTo>
                      <a:pt x="187435" y="106523"/>
                    </a:moveTo>
                    <a:lnTo>
                      <a:pt x="187435" y="112460"/>
                    </a:lnTo>
                    <a:lnTo>
                      <a:pt x="181499" y="112460"/>
                    </a:lnTo>
                    <a:lnTo>
                      <a:pt x="181499" y="106523"/>
                    </a:lnTo>
                    <a:close/>
                    <a:moveTo>
                      <a:pt x="193684" y="106523"/>
                    </a:moveTo>
                    <a:lnTo>
                      <a:pt x="193684" y="112460"/>
                    </a:lnTo>
                    <a:lnTo>
                      <a:pt x="187749" y="112460"/>
                    </a:lnTo>
                    <a:lnTo>
                      <a:pt x="187749" y="106523"/>
                    </a:lnTo>
                    <a:close/>
                    <a:moveTo>
                      <a:pt x="199931" y="106523"/>
                    </a:moveTo>
                    <a:lnTo>
                      <a:pt x="199931" y="112460"/>
                    </a:lnTo>
                    <a:lnTo>
                      <a:pt x="193996" y="112460"/>
                    </a:lnTo>
                    <a:lnTo>
                      <a:pt x="193996" y="106523"/>
                    </a:lnTo>
                    <a:close/>
                    <a:moveTo>
                      <a:pt x="206180" y="106523"/>
                    </a:moveTo>
                    <a:lnTo>
                      <a:pt x="206180" y="112460"/>
                    </a:lnTo>
                    <a:lnTo>
                      <a:pt x="200244" y="112460"/>
                    </a:lnTo>
                    <a:lnTo>
                      <a:pt x="200244" y="106523"/>
                    </a:lnTo>
                    <a:close/>
                    <a:moveTo>
                      <a:pt x="212427" y="106523"/>
                    </a:moveTo>
                    <a:lnTo>
                      <a:pt x="212427" y="112460"/>
                    </a:lnTo>
                    <a:lnTo>
                      <a:pt x="206491" y="112460"/>
                    </a:lnTo>
                    <a:lnTo>
                      <a:pt x="206491" y="106523"/>
                    </a:lnTo>
                    <a:close/>
                    <a:moveTo>
                      <a:pt x="218674" y="106523"/>
                    </a:moveTo>
                    <a:lnTo>
                      <a:pt x="218674" y="112460"/>
                    </a:lnTo>
                    <a:lnTo>
                      <a:pt x="212739" y="112460"/>
                    </a:lnTo>
                    <a:lnTo>
                      <a:pt x="212739" y="106523"/>
                    </a:lnTo>
                    <a:close/>
                    <a:moveTo>
                      <a:pt x="224921" y="106523"/>
                    </a:moveTo>
                    <a:lnTo>
                      <a:pt x="224921" y="112460"/>
                    </a:lnTo>
                    <a:lnTo>
                      <a:pt x="218987" y="112460"/>
                    </a:lnTo>
                    <a:lnTo>
                      <a:pt x="218987" y="106523"/>
                    </a:lnTo>
                    <a:close/>
                    <a:moveTo>
                      <a:pt x="231170" y="106523"/>
                    </a:moveTo>
                    <a:lnTo>
                      <a:pt x="231170" y="112460"/>
                    </a:lnTo>
                    <a:lnTo>
                      <a:pt x="225234" y="112460"/>
                    </a:lnTo>
                    <a:lnTo>
                      <a:pt x="225234" y="106523"/>
                    </a:lnTo>
                    <a:close/>
                    <a:moveTo>
                      <a:pt x="237417" y="106523"/>
                    </a:moveTo>
                    <a:lnTo>
                      <a:pt x="237417" y="112460"/>
                    </a:lnTo>
                    <a:lnTo>
                      <a:pt x="231481" y="112460"/>
                    </a:lnTo>
                    <a:lnTo>
                      <a:pt x="231481" y="106523"/>
                    </a:lnTo>
                    <a:close/>
                    <a:moveTo>
                      <a:pt x="243664" y="106523"/>
                    </a:moveTo>
                    <a:lnTo>
                      <a:pt x="243664" y="112460"/>
                    </a:lnTo>
                    <a:lnTo>
                      <a:pt x="237729" y="112460"/>
                    </a:lnTo>
                    <a:lnTo>
                      <a:pt x="237729" y="106523"/>
                    </a:lnTo>
                    <a:close/>
                    <a:moveTo>
                      <a:pt x="249911" y="106523"/>
                    </a:moveTo>
                    <a:lnTo>
                      <a:pt x="249911" y="112460"/>
                    </a:lnTo>
                    <a:lnTo>
                      <a:pt x="243977" y="112460"/>
                    </a:lnTo>
                    <a:lnTo>
                      <a:pt x="243977" y="106523"/>
                    </a:lnTo>
                    <a:close/>
                    <a:moveTo>
                      <a:pt x="256161" y="106523"/>
                    </a:moveTo>
                    <a:lnTo>
                      <a:pt x="256161" y="112460"/>
                    </a:lnTo>
                    <a:lnTo>
                      <a:pt x="250225" y="112460"/>
                    </a:lnTo>
                    <a:lnTo>
                      <a:pt x="250225" y="106523"/>
                    </a:lnTo>
                    <a:close/>
                    <a:moveTo>
                      <a:pt x="262409" y="106523"/>
                    </a:moveTo>
                    <a:lnTo>
                      <a:pt x="262409" y="112460"/>
                    </a:lnTo>
                    <a:lnTo>
                      <a:pt x="256474" y="112460"/>
                    </a:lnTo>
                    <a:lnTo>
                      <a:pt x="256474" y="106523"/>
                    </a:lnTo>
                    <a:close/>
                    <a:moveTo>
                      <a:pt x="268656" y="106523"/>
                    </a:moveTo>
                    <a:lnTo>
                      <a:pt x="268656" y="112460"/>
                    </a:lnTo>
                    <a:lnTo>
                      <a:pt x="262721" y="112460"/>
                    </a:lnTo>
                    <a:lnTo>
                      <a:pt x="262721" y="106523"/>
                    </a:lnTo>
                    <a:close/>
                    <a:moveTo>
                      <a:pt x="274904" y="106523"/>
                    </a:moveTo>
                    <a:lnTo>
                      <a:pt x="274904" y="112460"/>
                    </a:lnTo>
                    <a:lnTo>
                      <a:pt x="268968" y="112460"/>
                    </a:lnTo>
                    <a:lnTo>
                      <a:pt x="268968" y="106523"/>
                    </a:lnTo>
                    <a:close/>
                    <a:moveTo>
                      <a:pt x="6251" y="112771"/>
                    </a:moveTo>
                    <a:lnTo>
                      <a:pt x="6251" y="118707"/>
                    </a:lnTo>
                    <a:lnTo>
                      <a:pt x="315" y="118707"/>
                    </a:lnTo>
                    <a:lnTo>
                      <a:pt x="315" y="112771"/>
                    </a:lnTo>
                    <a:close/>
                    <a:moveTo>
                      <a:pt x="12498" y="112771"/>
                    </a:moveTo>
                    <a:lnTo>
                      <a:pt x="12498" y="118707"/>
                    </a:lnTo>
                    <a:lnTo>
                      <a:pt x="6562" y="118707"/>
                    </a:lnTo>
                    <a:lnTo>
                      <a:pt x="6562" y="112771"/>
                    </a:lnTo>
                    <a:close/>
                    <a:moveTo>
                      <a:pt x="18745" y="112771"/>
                    </a:moveTo>
                    <a:lnTo>
                      <a:pt x="18745" y="118707"/>
                    </a:lnTo>
                    <a:lnTo>
                      <a:pt x="12810" y="118707"/>
                    </a:lnTo>
                    <a:lnTo>
                      <a:pt x="12810" y="112771"/>
                    </a:lnTo>
                    <a:close/>
                    <a:moveTo>
                      <a:pt x="24992" y="112771"/>
                    </a:moveTo>
                    <a:lnTo>
                      <a:pt x="24992" y="118707"/>
                    </a:lnTo>
                    <a:lnTo>
                      <a:pt x="19058" y="118707"/>
                    </a:lnTo>
                    <a:lnTo>
                      <a:pt x="19058" y="112771"/>
                    </a:lnTo>
                    <a:close/>
                    <a:moveTo>
                      <a:pt x="31242" y="112771"/>
                    </a:moveTo>
                    <a:lnTo>
                      <a:pt x="31242" y="118707"/>
                    </a:lnTo>
                    <a:lnTo>
                      <a:pt x="25305" y="118707"/>
                    </a:lnTo>
                    <a:lnTo>
                      <a:pt x="25305" y="112771"/>
                    </a:lnTo>
                    <a:close/>
                    <a:moveTo>
                      <a:pt x="37489" y="112771"/>
                    </a:moveTo>
                    <a:lnTo>
                      <a:pt x="37489" y="118707"/>
                    </a:lnTo>
                    <a:lnTo>
                      <a:pt x="31553" y="118707"/>
                    </a:lnTo>
                    <a:lnTo>
                      <a:pt x="31553" y="112771"/>
                    </a:lnTo>
                    <a:close/>
                    <a:moveTo>
                      <a:pt x="43737" y="112771"/>
                    </a:moveTo>
                    <a:lnTo>
                      <a:pt x="43737" y="118707"/>
                    </a:lnTo>
                    <a:lnTo>
                      <a:pt x="37802" y="118707"/>
                    </a:lnTo>
                    <a:lnTo>
                      <a:pt x="37802" y="112771"/>
                    </a:lnTo>
                    <a:close/>
                    <a:moveTo>
                      <a:pt x="49985" y="112771"/>
                    </a:moveTo>
                    <a:lnTo>
                      <a:pt x="49985" y="118707"/>
                    </a:lnTo>
                    <a:lnTo>
                      <a:pt x="44049" y="118707"/>
                    </a:lnTo>
                    <a:lnTo>
                      <a:pt x="44049" y="112771"/>
                    </a:lnTo>
                    <a:close/>
                    <a:moveTo>
                      <a:pt x="56232" y="112771"/>
                    </a:moveTo>
                    <a:lnTo>
                      <a:pt x="56232" y="118707"/>
                    </a:lnTo>
                    <a:lnTo>
                      <a:pt x="50296" y="118707"/>
                    </a:lnTo>
                    <a:lnTo>
                      <a:pt x="50296" y="112771"/>
                    </a:lnTo>
                    <a:close/>
                    <a:moveTo>
                      <a:pt x="62480" y="112771"/>
                    </a:moveTo>
                    <a:lnTo>
                      <a:pt x="62480" y="118707"/>
                    </a:lnTo>
                    <a:lnTo>
                      <a:pt x="56545" y="118707"/>
                    </a:lnTo>
                    <a:lnTo>
                      <a:pt x="56545" y="112771"/>
                    </a:lnTo>
                    <a:close/>
                    <a:moveTo>
                      <a:pt x="68727" y="112771"/>
                    </a:moveTo>
                    <a:lnTo>
                      <a:pt x="68727" y="118707"/>
                    </a:lnTo>
                    <a:lnTo>
                      <a:pt x="62792" y="118707"/>
                    </a:lnTo>
                    <a:lnTo>
                      <a:pt x="62792" y="112771"/>
                    </a:lnTo>
                    <a:close/>
                    <a:moveTo>
                      <a:pt x="74975" y="112771"/>
                    </a:moveTo>
                    <a:lnTo>
                      <a:pt x="74975" y="118707"/>
                    </a:lnTo>
                    <a:lnTo>
                      <a:pt x="69039" y="118707"/>
                    </a:lnTo>
                    <a:lnTo>
                      <a:pt x="69039" y="112771"/>
                    </a:lnTo>
                    <a:close/>
                    <a:moveTo>
                      <a:pt x="81223" y="112771"/>
                    </a:moveTo>
                    <a:lnTo>
                      <a:pt x="81223" y="118707"/>
                    </a:lnTo>
                    <a:lnTo>
                      <a:pt x="75286" y="118707"/>
                    </a:lnTo>
                    <a:lnTo>
                      <a:pt x="75286" y="112771"/>
                    </a:lnTo>
                    <a:close/>
                    <a:moveTo>
                      <a:pt x="87470" y="112771"/>
                    </a:moveTo>
                    <a:lnTo>
                      <a:pt x="87470" y="118707"/>
                    </a:lnTo>
                    <a:lnTo>
                      <a:pt x="81535" y="118707"/>
                    </a:lnTo>
                    <a:lnTo>
                      <a:pt x="81535" y="112771"/>
                    </a:lnTo>
                    <a:close/>
                    <a:moveTo>
                      <a:pt x="93718" y="112771"/>
                    </a:moveTo>
                    <a:lnTo>
                      <a:pt x="93718" y="118707"/>
                    </a:lnTo>
                    <a:lnTo>
                      <a:pt x="87784" y="118707"/>
                    </a:lnTo>
                    <a:lnTo>
                      <a:pt x="87784" y="112771"/>
                    </a:lnTo>
                    <a:close/>
                    <a:moveTo>
                      <a:pt x="99967" y="112771"/>
                    </a:moveTo>
                    <a:lnTo>
                      <a:pt x="99967" y="118707"/>
                    </a:lnTo>
                    <a:lnTo>
                      <a:pt x="94031" y="118707"/>
                    </a:lnTo>
                    <a:lnTo>
                      <a:pt x="94031" y="112771"/>
                    </a:lnTo>
                    <a:close/>
                    <a:moveTo>
                      <a:pt x="106214" y="112771"/>
                    </a:moveTo>
                    <a:lnTo>
                      <a:pt x="106214" y="118707"/>
                    </a:lnTo>
                    <a:lnTo>
                      <a:pt x="100278" y="118707"/>
                    </a:lnTo>
                    <a:lnTo>
                      <a:pt x="100278" y="112771"/>
                    </a:lnTo>
                    <a:close/>
                    <a:moveTo>
                      <a:pt x="112461" y="112771"/>
                    </a:moveTo>
                    <a:lnTo>
                      <a:pt x="112461" y="118707"/>
                    </a:lnTo>
                    <a:lnTo>
                      <a:pt x="106527" y="118707"/>
                    </a:lnTo>
                    <a:lnTo>
                      <a:pt x="106527" y="112771"/>
                    </a:lnTo>
                    <a:close/>
                    <a:moveTo>
                      <a:pt x="118710" y="112771"/>
                    </a:moveTo>
                    <a:lnTo>
                      <a:pt x="118710" y="118707"/>
                    </a:lnTo>
                    <a:lnTo>
                      <a:pt x="112774" y="118707"/>
                    </a:lnTo>
                    <a:lnTo>
                      <a:pt x="112774" y="112771"/>
                    </a:lnTo>
                    <a:close/>
                    <a:moveTo>
                      <a:pt x="124957" y="112771"/>
                    </a:moveTo>
                    <a:lnTo>
                      <a:pt x="124957" y="118707"/>
                    </a:lnTo>
                    <a:lnTo>
                      <a:pt x="119021" y="118707"/>
                    </a:lnTo>
                    <a:lnTo>
                      <a:pt x="119021" y="112771"/>
                    </a:lnTo>
                    <a:close/>
                    <a:moveTo>
                      <a:pt x="131204" y="112771"/>
                    </a:moveTo>
                    <a:lnTo>
                      <a:pt x="131204" y="118707"/>
                    </a:lnTo>
                    <a:lnTo>
                      <a:pt x="125270" y="118707"/>
                    </a:lnTo>
                    <a:lnTo>
                      <a:pt x="125270" y="112771"/>
                    </a:lnTo>
                    <a:close/>
                    <a:moveTo>
                      <a:pt x="137451" y="112771"/>
                    </a:moveTo>
                    <a:lnTo>
                      <a:pt x="137451" y="118707"/>
                    </a:lnTo>
                    <a:lnTo>
                      <a:pt x="131517" y="118707"/>
                    </a:lnTo>
                    <a:lnTo>
                      <a:pt x="131517" y="112771"/>
                    </a:lnTo>
                    <a:close/>
                    <a:moveTo>
                      <a:pt x="143702" y="112771"/>
                    </a:moveTo>
                    <a:lnTo>
                      <a:pt x="143702" y="118707"/>
                    </a:lnTo>
                    <a:lnTo>
                      <a:pt x="137766" y="118707"/>
                    </a:lnTo>
                    <a:lnTo>
                      <a:pt x="137766" y="112771"/>
                    </a:lnTo>
                    <a:close/>
                    <a:moveTo>
                      <a:pt x="149949" y="112771"/>
                    </a:moveTo>
                    <a:lnTo>
                      <a:pt x="149949" y="118707"/>
                    </a:lnTo>
                    <a:lnTo>
                      <a:pt x="144015" y="118707"/>
                    </a:lnTo>
                    <a:lnTo>
                      <a:pt x="144015" y="112771"/>
                    </a:lnTo>
                    <a:close/>
                    <a:moveTo>
                      <a:pt x="156196" y="112771"/>
                    </a:moveTo>
                    <a:lnTo>
                      <a:pt x="156196" y="118707"/>
                    </a:lnTo>
                    <a:lnTo>
                      <a:pt x="150262" y="118707"/>
                    </a:lnTo>
                    <a:lnTo>
                      <a:pt x="150262" y="112771"/>
                    </a:lnTo>
                    <a:close/>
                    <a:moveTo>
                      <a:pt x="162445" y="112771"/>
                    </a:moveTo>
                    <a:lnTo>
                      <a:pt x="162445" y="118707"/>
                    </a:lnTo>
                    <a:lnTo>
                      <a:pt x="156509" y="118707"/>
                    </a:lnTo>
                    <a:lnTo>
                      <a:pt x="156509" y="112771"/>
                    </a:lnTo>
                    <a:close/>
                    <a:moveTo>
                      <a:pt x="168692" y="112771"/>
                    </a:moveTo>
                    <a:lnTo>
                      <a:pt x="168692" y="118707"/>
                    </a:lnTo>
                    <a:lnTo>
                      <a:pt x="162756" y="118707"/>
                    </a:lnTo>
                    <a:lnTo>
                      <a:pt x="162756" y="112771"/>
                    </a:lnTo>
                    <a:close/>
                    <a:moveTo>
                      <a:pt x="174939" y="112771"/>
                    </a:moveTo>
                    <a:lnTo>
                      <a:pt x="174939" y="118707"/>
                    </a:lnTo>
                    <a:lnTo>
                      <a:pt x="169005" y="118707"/>
                    </a:lnTo>
                    <a:lnTo>
                      <a:pt x="169005" y="112771"/>
                    </a:lnTo>
                    <a:close/>
                    <a:moveTo>
                      <a:pt x="181186" y="112771"/>
                    </a:moveTo>
                    <a:lnTo>
                      <a:pt x="181186" y="118707"/>
                    </a:lnTo>
                    <a:lnTo>
                      <a:pt x="175252" y="118707"/>
                    </a:lnTo>
                    <a:lnTo>
                      <a:pt x="175252" y="112771"/>
                    </a:lnTo>
                    <a:close/>
                    <a:moveTo>
                      <a:pt x="187435" y="112771"/>
                    </a:moveTo>
                    <a:lnTo>
                      <a:pt x="187435" y="118707"/>
                    </a:lnTo>
                    <a:lnTo>
                      <a:pt x="181499" y="118707"/>
                    </a:lnTo>
                    <a:lnTo>
                      <a:pt x="181499" y="112771"/>
                    </a:lnTo>
                    <a:close/>
                    <a:moveTo>
                      <a:pt x="193684" y="112771"/>
                    </a:moveTo>
                    <a:lnTo>
                      <a:pt x="193684" y="118707"/>
                    </a:lnTo>
                    <a:lnTo>
                      <a:pt x="187749" y="118707"/>
                    </a:lnTo>
                    <a:lnTo>
                      <a:pt x="187749" y="112771"/>
                    </a:lnTo>
                    <a:close/>
                    <a:moveTo>
                      <a:pt x="199931" y="112771"/>
                    </a:moveTo>
                    <a:lnTo>
                      <a:pt x="199931" y="118707"/>
                    </a:lnTo>
                    <a:lnTo>
                      <a:pt x="193996" y="118707"/>
                    </a:lnTo>
                    <a:lnTo>
                      <a:pt x="193996" y="112771"/>
                    </a:lnTo>
                    <a:close/>
                    <a:moveTo>
                      <a:pt x="206180" y="112771"/>
                    </a:moveTo>
                    <a:lnTo>
                      <a:pt x="206180" y="118707"/>
                    </a:lnTo>
                    <a:lnTo>
                      <a:pt x="200244" y="118707"/>
                    </a:lnTo>
                    <a:lnTo>
                      <a:pt x="200244" y="112771"/>
                    </a:lnTo>
                    <a:close/>
                    <a:moveTo>
                      <a:pt x="212427" y="112771"/>
                    </a:moveTo>
                    <a:lnTo>
                      <a:pt x="212427" y="118707"/>
                    </a:lnTo>
                    <a:lnTo>
                      <a:pt x="206491" y="118707"/>
                    </a:lnTo>
                    <a:lnTo>
                      <a:pt x="206491" y="112771"/>
                    </a:lnTo>
                    <a:close/>
                    <a:moveTo>
                      <a:pt x="218674" y="112771"/>
                    </a:moveTo>
                    <a:lnTo>
                      <a:pt x="218674" y="118707"/>
                    </a:lnTo>
                    <a:lnTo>
                      <a:pt x="212739" y="118707"/>
                    </a:lnTo>
                    <a:lnTo>
                      <a:pt x="212739" y="112771"/>
                    </a:lnTo>
                    <a:close/>
                    <a:moveTo>
                      <a:pt x="224921" y="112771"/>
                    </a:moveTo>
                    <a:lnTo>
                      <a:pt x="224921" y="118707"/>
                    </a:lnTo>
                    <a:lnTo>
                      <a:pt x="218987" y="118707"/>
                    </a:lnTo>
                    <a:lnTo>
                      <a:pt x="218987" y="112771"/>
                    </a:lnTo>
                    <a:close/>
                    <a:moveTo>
                      <a:pt x="231170" y="112771"/>
                    </a:moveTo>
                    <a:lnTo>
                      <a:pt x="231170" y="118707"/>
                    </a:lnTo>
                    <a:lnTo>
                      <a:pt x="225234" y="118707"/>
                    </a:lnTo>
                    <a:lnTo>
                      <a:pt x="225234" y="112771"/>
                    </a:lnTo>
                    <a:close/>
                    <a:moveTo>
                      <a:pt x="237417" y="112771"/>
                    </a:moveTo>
                    <a:lnTo>
                      <a:pt x="237417" y="118707"/>
                    </a:lnTo>
                    <a:lnTo>
                      <a:pt x="231481" y="118707"/>
                    </a:lnTo>
                    <a:lnTo>
                      <a:pt x="231481" y="112771"/>
                    </a:lnTo>
                    <a:close/>
                    <a:moveTo>
                      <a:pt x="243664" y="112771"/>
                    </a:moveTo>
                    <a:lnTo>
                      <a:pt x="243664" y="118707"/>
                    </a:lnTo>
                    <a:lnTo>
                      <a:pt x="237729" y="118707"/>
                    </a:lnTo>
                    <a:lnTo>
                      <a:pt x="237729" y="112771"/>
                    </a:lnTo>
                    <a:close/>
                    <a:moveTo>
                      <a:pt x="249911" y="112771"/>
                    </a:moveTo>
                    <a:lnTo>
                      <a:pt x="249911" y="118707"/>
                    </a:lnTo>
                    <a:lnTo>
                      <a:pt x="243977" y="118707"/>
                    </a:lnTo>
                    <a:lnTo>
                      <a:pt x="243977" y="112771"/>
                    </a:lnTo>
                    <a:close/>
                    <a:moveTo>
                      <a:pt x="256161" y="112771"/>
                    </a:moveTo>
                    <a:lnTo>
                      <a:pt x="256161" y="118707"/>
                    </a:lnTo>
                    <a:lnTo>
                      <a:pt x="250225" y="118707"/>
                    </a:lnTo>
                    <a:lnTo>
                      <a:pt x="250225" y="112771"/>
                    </a:lnTo>
                    <a:close/>
                    <a:moveTo>
                      <a:pt x="262409" y="112771"/>
                    </a:moveTo>
                    <a:lnTo>
                      <a:pt x="262409" y="118707"/>
                    </a:lnTo>
                    <a:lnTo>
                      <a:pt x="256474" y="118707"/>
                    </a:lnTo>
                    <a:lnTo>
                      <a:pt x="256474" y="112771"/>
                    </a:lnTo>
                    <a:close/>
                    <a:moveTo>
                      <a:pt x="268656" y="112771"/>
                    </a:moveTo>
                    <a:lnTo>
                      <a:pt x="268656" y="118707"/>
                    </a:lnTo>
                    <a:lnTo>
                      <a:pt x="262721" y="118707"/>
                    </a:lnTo>
                    <a:lnTo>
                      <a:pt x="262721" y="112771"/>
                    </a:lnTo>
                    <a:close/>
                    <a:moveTo>
                      <a:pt x="274904" y="112771"/>
                    </a:moveTo>
                    <a:lnTo>
                      <a:pt x="274904" y="118707"/>
                    </a:lnTo>
                    <a:lnTo>
                      <a:pt x="268968" y="118707"/>
                    </a:lnTo>
                    <a:lnTo>
                      <a:pt x="268968" y="112771"/>
                    </a:lnTo>
                    <a:close/>
                    <a:moveTo>
                      <a:pt x="6251" y="119019"/>
                    </a:moveTo>
                    <a:lnTo>
                      <a:pt x="6251" y="124954"/>
                    </a:lnTo>
                    <a:lnTo>
                      <a:pt x="315" y="124954"/>
                    </a:lnTo>
                    <a:lnTo>
                      <a:pt x="315" y="119019"/>
                    </a:lnTo>
                    <a:close/>
                    <a:moveTo>
                      <a:pt x="12498" y="119019"/>
                    </a:moveTo>
                    <a:lnTo>
                      <a:pt x="12498" y="124954"/>
                    </a:lnTo>
                    <a:lnTo>
                      <a:pt x="6562" y="124954"/>
                    </a:lnTo>
                    <a:lnTo>
                      <a:pt x="6562" y="119019"/>
                    </a:lnTo>
                    <a:close/>
                    <a:moveTo>
                      <a:pt x="18745" y="119019"/>
                    </a:moveTo>
                    <a:lnTo>
                      <a:pt x="18745" y="124954"/>
                    </a:lnTo>
                    <a:lnTo>
                      <a:pt x="12810" y="124954"/>
                    </a:lnTo>
                    <a:lnTo>
                      <a:pt x="12810" y="119019"/>
                    </a:lnTo>
                    <a:close/>
                    <a:moveTo>
                      <a:pt x="24992" y="119019"/>
                    </a:moveTo>
                    <a:lnTo>
                      <a:pt x="24992" y="124954"/>
                    </a:lnTo>
                    <a:lnTo>
                      <a:pt x="19058" y="124954"/>
                    </a:lnTo>
                    <a:lnTo>
                      <a:pt x="19058" y="119019"/>
                    </a:lnTo>
                    <a:close/>
                    <a:moveTo>
                      <a:pt x="31242" y="119019"/>
                    </a:moveTo>
                    <a:lnTo>
                      <a:pt x="31242" y="124954"/>
                    </a:lnTo>
                    <a:lnTo>
                      <a:pt x="25305" y="124954"/>
                    </a:lnTo>
                    <a:lnTo>
                      <a:pt x="25305" y="119019"/>
                    </a:lnTo>
                    <a:close/>
                    <a:moveTo>
                      <a:pt x="37489" y="119019"/>
                    </a:moveTo>
                    <a:lnTo>
                      <a:pt x="37489" y="124954"/>
                    </a:lnTo>
                    <a:lnTo>
                      <a:pt x="31553" y="124954"/>
                    </a:lnTo>
                    <a:lnTo>
                      <a:pt x="31553" y="119019"/>
                    </a:lnTo>
                    <a:close/>
                    <a:moveTo>
                      <a:pt x="43737" y="119019"/>
                    </a:moveTo>
                    <a:lnTo>
                      <a:pt x="43737" y="124954"/>
                    </a:lnTo>
                    <a:lnTo>
                      <a:pt x="37802" y="124954"/>
                    </a:lnTo>
                    <a:lnTo>
                      <a:pt x="37802" y="119019"/>
                    </a:lnTo>
                    <a:close/>
                    <a:moveTo>
                      <a:pt x="49985" y="119019"/>
                    </a:moveTo>
                    <a:lnTo>
                      <a:pt x="49985" y="124954"/>
                    </a:lnTo>
                    <a:lnTo>
                      <a:pt x="44049" y="124954"/>
                    </a:lnTo>
                    <a:lnTo>
                      <a:pt x="44049" y="119019"/>
                    </a:lnTo>
                    <a:close/>
                    <a:moveTo>
                      <a:pt x="56232" y="119019"/>
                    </a:moveTo>
                    <a:lnTo>
                      <a:pt x="56232" y="124954"/>
                    </a:lnTo>
                    <a:lnTo>
                      <a:pt x="50296" y="124954"/>
                    </a:lnTo>
                    <a:lnTo>
                      <a:pt x="50296" y="119019"/>
                    </a:lnTo>
                    <a:close/>
                    <a:moveTo>
                      <a:pt x="62480" y="119019"/>
                    </a:moveTo>
                    <a:lnTo>
                      <a:pt x="62480" y="124954"/>
                    </a:lnTo>
                    <a:lnTo>
                      <a:pt x="56545" y="124954"/>
                    </a:lnTo>
                    <a:lnTo>
                      <a:pt x="56545" y="119019"/>
                    </a:lnTo>
                    <a:close/>
                    <a:moveTo>
                      <a:pt x="68727" y="119019"/>
                    </a:moveTo>
                    <a:lnTo>
                      <a:pt x="68727" y="124954"/>
                    </a:lnTo>
                    <a:lnTo>
                      <a:pt x="62792" y="124954"/>
                    </a:lnTo>
                    <a:lnTo>
                      <a:pt x="62792" y="119019"/>
                    </a:lnTo>
                    <a:close/>
                    <a:moveTo>
                      <a:pt x="74975" y="119019"/>
                    </a:moveTo>
                    <a:lnTo>
                      <a:pt x="74975" y="124954"/>
                    </a:lnTo>
                    <a:lnTo>
                      <a:pt x="69039" y="124954"/>
                    </a:lnTo>
                    <a:lnTo>
                      <a:pt x="69039" y="119019"/>
                    </a:lnTo>
                    <a:close/>
                    <a:moveTo>
                      <a:pt x="81223" y="119019"/>
                    </a:moveTo>
                    <a:lnTo>
                      <a:pt x="81223" y="124954"/>
                    </a:lnTo>
                    <a:lnTo>
                      <a:pt x="75286" y="124954"/>
                    </a:lnTo>
                    <a:lnTo>
                      <a:pt x="75286" y="119019"/>
                    </a:lnTo>
                    <a:close/>
                    <a:moveTo>
                      <a:pt x="87470" y="119019"/>
                    </a:moveTo>
                    <a:lnTo>
                      <a:pt x="87470" y="124954"/>
                    </a:lnTo>
                    <a:lnTo>
                      <a:pt x="81535" y="124954"/>
                    </a:lnTo>
                    <a:lnTo>
                      <a:pt x="81535" y="119019"/>
                    </a:lnTo>
                    <a:close/>
                    <a:moveTo>
                      <a:pt x="93718" y="119019"/>
                    </a:moveTo>
                    <a:lnTo>
                      <a:pt x="93718" y="124954"/>
                    </a:lnTo>
                    <a:lnTo>
                      <a:pt x="87784" y="124954"/>
                    </a:lnTo>
                    <a:lnTo>
                      <a:pt x="87784" y="119019"/>
                    </a:lnTo>
                    <a:close/>
                    <a:moveTo>
                      <a:pt x="99967" y="119019"/>
                    </a:moveTo>
                    <a:lnTo>
                      <a:pt x="99967" y="124954"/>
                    </a:lnTo>
                    <a:lnTo>
                      <a:pt x="94031" y="124954"/>
                    </a:lnTo>
                    <a:lnTo>
                      <a:pt x="94031" y="119019"/>
                    </a:lnTo>
                    <a:close/>
                    <a:moveTo>
                      <a:pt x="106214" y="119019"/>
                    </a:moveTo>
                    <a:lnTo>
                      <a:pt x="106214" y="124954"/>
                    </a:lnTo>
                    <a:lnTo>
                      <a:pt x="100278" y="124954"/>
                    </a:lnTo>
                    <a:lnTo>
                      <a:pt x="100278" y="119019"/>
                    </a:lnTo>
                    <a:close/>
                    <a:moveTo>
                      <a:pt x="112461" y="119019"/>
                    </a:moveTo>
                    <a:lnTo>
                      <a:pt x="112461" y="124954"/>
                    </a:lnTo>
                    <a:lnTo>
                      <a:pt x="106527" y="124954"/>
                    </a:lnTo>
                    <a:lnTo>
                      <a:pt x="106527" y="119019"/>
                    </a:lnTo>
                    <a:close/>
                    <a:moveTo>
                      <a:pt x="118710" y="119019"/>
                    </a:moveTo>
                    <a:lnTo>
                      <a:pt x="118710" y="124954"/>
                    </a:lnTo>
                    <a:lnTo>
                      <a:pt x="112774" y="124954"/>
                    </a:lnTo>
                    <a:lnTo>
                      <a:pt x="112774" y="119019"/>
                    </a:lnTo>
                    <a:close/>
                    <a:moveTo>
                      <a:pt x="124957" y="119019"/>
                    </a:moveTo>
                    <a:lnTo>
                      <a:pt x="124957" y="124954"/>
                    </a:lnTo>
                    <a:lnTo>
                      <a:pt x="119021" y="124954"/>
                    </a:lnTo>
                    <a:lnTo>
                      <a:pt x="119021" y="119019"/>
                    </a:lnTo>
                    <a:close/>
                    <a:moveTo>
                      <a:pt x="131204" y="119019"/>
                    </a:moveTo>
                    <a:lnTo>
                      <a:pt x="131204" y="124954"/>
                    </a:lnTo>
                    <a:lnTo>
                      <a:pt x="125270" y="124954"/>
                    </a:lnTo>
                    <a:lnTo>
                      <a:pt x="125270" y="119019"/>
                    </a:lnTo>
                    <a:close/>
                    <a:moveTo>
                      <a:pt x="137451" y="119019"/>
                    </a:moveTo>
                    <a:lnTo>
                      <a:pt x="137451" y="124954"/>
                    </a:lnTo>
                    <a:lnTo>
                      <a:pt x="131517" y="124954"/>
                    </a:lnTo>
                    <a:lnTo>
                      <a:pt x="131517" y="119019"/>
                    </a:lnTo>
                    <a:close/>
                    <a:moveTo>
                      <a:pt x="143702" y="119019"/>
                    </a:moveTo>
                    <a:lnTo>
                      <a:pt x="143702" y="124954"/>
                    </a:lnTo>
                    <a:lnTo>
                      <a:pt x="137766" y="124954"/>
                    </a:lnTo>
                    <a:lnTo>
                      <a:pt x="137766" y="119019"/>
                    </a:lnTo>
                    <a:close/>
                    <a:moveTo>
                      <a:pt x="149949" y="119019"/>
                    </a:moveTo>
                    <a:lnTo>
                      <a:pt x="149949" y="124954"/>
                    </a:lnTo>
                    <a:lnTo>
                      <a:pt x="144015" y="124954"/>
                    </a:lnTo>
                    <a:lnTo>
                      <a:pt x="144015" y="119019"/>
                    </a:lnTo>
                    <a:close/>
                    <a:moveTo>
                      <a:pt x="156196" y="119019"/>
                    </a:moveTo>
                    <a:lnTo>
                      <a:pt x="156196" y="124954"/>
                    </a:lnTo>
                    <a:lnTo>
                      <a:pt x="150262" y="124954"/>
                    </a:lnTo>
                    <a:lnTo>
                      <a:pt x="150262" y="119019"/>
                    </a:lnTo>
                    <a:close/>
                    <a:moveTo>
                      <a:pt x="162445" y="119019"/>
                    </a:moveTo>
                    <a:lnTo>
                      <a:pt x="162445" y="124954"/>
                    </a:lnTo>
                    <a:lnTo>
                      <a:pt x="156509" y="124954"/>
                    </a:lnTo>
                    <a:lnTo>
                      <a:pt x="156509" y="119019"/>
                    </a:lnTo>
                    <a:close/>
                    <a:moveTo>
                      <a:pt x="168692" y="119019"/>
                    </a:moveTo>
                    <a:lnTo>
                      <a:pt x="168692" y="124954"/>
                    </a:lnTo>
                    <a:lnTo>
                      <a:pt x="162756" y="124954"/>
                    </a:lnTo>
                    <a:lnTo>
                      <a:pt x="162756" y="119019"/>
                    </a:lnTo>
                    <a:close/>
                    <a:moveTo>
                      <a:pt x="174939" y="119019"/>
                    </a:moveTo>
                    <a:lnTo>
                      <a:pt x="174939" y="124954"/>
                    </a:lnTo>
                    <a:lnTo>
                      <a:pt x="169005" y="124954"/>
                    </a:lnTo>
                    <a:lnTo>
                      <a:pt x="169005" y="119019"/>
                    </a:lnTo>
                    <a:close/>
                    <a:moveTo>
                      <a:pt x="181186" y="119019"/>
                    </a:moveTo>
                    <a:lnTo>
                      <a:pt x="181186" y="124954"/>
                    </a:lnTo>
                    <a:lnTo>
                      <a:pt x="175252" y="124954"/>
                    </a:lnTo>
                    <a:lnTo>
                      <a:pt x="175252" y="119019"/>
                    </a:lnTo>
                    <a:close/>
                    <a:moveTo>
                      <a:pt x="187435" y="119019"/>
                    </a:moveTo>
                    <a:lnTo>
                      <a:pt x="187435" y="124954"/>
                    </a:lnTo>
                    <a:lnTo>
                      <a:pt x="181499" y="124954"/>
                    </a:lnTo>
                    <a:lnTo>
                      <a:pt x="181499" y="119019"/>
                    </a:lnTo>
                    <a:close/>
                    <a:moveTo>
                      <a:pt x="193684" y="119019"/>
                    </a:moveTo>
                    <a:lnTo>
                      <a:pt x="193684" y="124954"/>
                    </a:lnTo>
                    <a:lnTo>
                      <a:pt x="187749" y="124954"/>
                    </a:lnTo>
                    <a:lnTo>
                      <a:pt x="187749" y="119019"/>
                    </a:lnTo>
                    <a:close/>
                    <a:moveTo>
                      <a:pt x="199931" y="119019"/>
                    </a:moveTo>
                    <a:lnTo>
                      <a:pt x="199931" y="124954"/>
                    </a:lnTo>
                    <a:lnTo>
                      <a:pt x="193996" y="124954"/>
                    </a:lnTo>
                    <a:lnTo>
                      <a:pt x="193996" y="119019"/>
                    </a:lnTo>
                    <a:close/>
                    <a:moveTo>
                      <a:pt x="206180" y="119019"/>
                    </a:moveTo>
                    <a:lnTo>
                      <a:pt x="206180" y="124954"/>
                    </a:lnTo>
                    <a:lnTo>
                      <a:pt x="200244" y="124954"/>
                    </a:lnTo>
                    <a:lnTo>
                      <a:pt x="200244" y="119019"/>
                    </a:lnTo>
                    <a:close/>
                    <a:moveTo>
                      <a:pt x="212427" y="119019"/>
                    </a:moveTo>
                    <a:lnTo>
                      <a:pt x="212427" y="124954"/>
                    </a:lnTo>
                    <a:lnTo>
                      <a:pt x="206491" y="124954"/>
                    </a:lnTo>
                    <a:lnTo>
                      <a:pt x="206491" y="119019"/>
                    </a:lnTo>
                    <a:close/>
                    <a:moveTo>
                      <a:pt x="218674" y="119019"/>
                    </a:moveTo>
                    <a:lnTo>
                      <a:pt x="218674" y="124954"/>
                    </a:lnTo>
                    <a:lnTo>
                      <a:pt x="212739" y="124954"/>
                    </a:lnTo>
                    <a:lnTo>
                      <a:pt x="212739" y="119019"/>
                    </a:lnTo>
                    <a:close/>
                    <a:moveTo>
                      <a:pt x="224921" y="119019"/>
                    </a:moveTo>
                    <a:lnTo>
                      <a:pt x="224921" y="124954"/>
                    </a:lnTo>
                    <a:lnTo>
                      <a:pt x="218987" y="124954"/>
                    </a:lnTo>
                    <a:lnTo>
                      <a:pt x="218987" y="119019"/>
                    </a:lnTo>
                    <a:close/>
                    <a:moveTo>
                      <a:pt x="231170" y="119019"/>
                    </a:moveTo>
                    <a:lnTo>
                      <a:pt x="231170" y="124954"/>
                    </a:lnTo>
                    <a:lnTo>
                      <a:pt x="225234" y="124954"/>
                    </a:lnTo>
                    <a:lnTo>
                      <a:pt x="225234" y="119019"/>
                    </a:lnTo>
                    <a:close/>
                    <a:moveTo>
                      <a:pt x="237417" y="119019"/>
                    </a:moveTo>
                    <a:lnTo>
                      <a:pt x="237417" y="124954"/>
                    </a:lnTo>
                    <a:lnTo>
                      <a:pt x="231481" y="124954"/>
                    </a:lnTo>
                    <a:lnTo>
                      <a:pt x="231481" y="119019"/>
                    </a:lnTo>
                    <a:close/>
                    <a:moveTo>
                      <a:pt x="243664" y="119019"/>
                    </a:moveTo>
                    <a:lnTo>
                      <a:pt x="243664" y="124954"/>
                    </a:lnTo>
                    <a:lnTo>
                      <a:pt x="237729" y="124954"/>
                    </a:lnTo>
                    <a:lnTo>
                      <a:pt x="237729" y="119019"/>
                    </a:lnTo>
                    <a:close/>
                    <a:moveTo>
                      <a:pt x="249911" y="119019"/>
                    </a:moveTo>
                    <a:lnTo>
                      <a:pt x="249911" y="124954"/>
                    </a:lnTo>
                    <a:lnTo>
                      <a:pt x="243977" y="124954"/>
                    </a:lnTo>
                    <a:lnTo>
                      <a:pt x="243977" y="119019"/>
                    </a:lnTo>
                    <a:close/>
                    <a:moveTo>
                      <a:pt x="256161" y="119019"/>
                    </a:moveTo>
                    <a:lnTo>
                      <a:pt x="256161" y="124954"/>
                    </a:lnTo>
                    <a:lnTo>
                      <a:pt x="250225" y="124954"/>
                    </a:lnTo>
                    <a:lnTo>
                      <a:pt x="250225" y="119019"/>
                    </a:lnTo>
                    <a:close/>
                    <a:moveTo>
                      <a:pt x="262409" y="119019"/>
                    </a:moveTo>
                    <a:lnTo>
                      <a:pt x="262409" y="124954"/>
                    </a:lnTo>
                    <a:lnTo>
                      <a:pt x="256474" y="124954"/>
                    </a:lnTo>
                    <a:lnTo>
                      <a:pt x="256474" y="119019"/>
                    </a:lnTo>
                    <a:close/>
                    <a:moveTo>
                      <a:pt x="268656" y="119019"/>
                    </a:moveTo>
                    <a:lnTo>
                      <a:pt x="268656" y="124954"/>
                    </a:lnTo>
                    <a:lnTo>
                      <a:pt x="262721" y="124954"/>
                    </a:lnTo>
                    <a:lnTo>
                      <a:pt x="262721" y="119019"/>
                    </a:lnTo>
                    <a:close/>
                    <a:moveTo>
                      <a:pt x="274904" y="119019"/>
                    </a:moveTo>
                    <a:lnTo>
                      <a:pt x="274904" y="124954"/>
                    </a:lnTo>
                    <a:lnTo>
                      <a:pt x="268968" y="124954"/>
                    </a:lnTo>
                    <a:lnTo>
                      <a:pt x="268968" y="119019"/>
                    </a:lnTo>
                    <a:close/>
                    <a:moveTo>
                      <a:pt x="6251" y="125266"/>
                    </a:moveTo>
                    <a:lnTo>
                      <a:pt x="6251" y="131201"/>
                    </a:lnTo>
                    <a:lnTo>
                      <a:pt x="315" y="131201"/>
                    </a:lnTo>
                    <a:lnTo>
                      <a:pt x="315" y="125266"/>
                    </a:lnTo>
                    <a:close/>
                    <a:moveTo>
                      <a:pt x="12498" y="125266"/>
                    </a:moveTo>
                    <a:lnTo>
                      <a:pt x="12498" y="131201"/>
                    </a:lnTo>
                    <a:lnTo>
                      <a:pt x="6562" y="131201"/>
                    </a:lnTo>
                    <a:lnTo>
                      <a:pt x="6562" y="125266"/>
                    </a:lnTo>
                    <a:close/>
                    <a:moveTo>
                      <a:pt x="18745" y="125266"/>
                    </a:moveTo>
                    <a:lnTo>
                      <a:pt x="18745" y="131201"/>
                    </a:lnTo>
                    <a:lnTo>
                      <a:pt x="12810" y="131201"/>
                    </a:lnTo>
                    <a:lnTo>
                      <a:pt x="12810" y="125266"/>
                    </a:lnTo>
                    <a:close/>
                    <a:moveTo>
                      <a:pt x="24992" y="125266"/>
                    </a:moveTo>
                    <a:lnTo>
                      <a:pt x="24992" y="131201"/>
                    </a:lnTo>
                    <a:lnTo>
                      <a:pt x="19058" y="131201"/>
                    </a:lnTo>
                    <a:lnTo>
                      <a:pt x="19058" y="125266"/>
                    </a:lnTo>
                    <a:close/>
                    <a:moveTo>
                      <a:pt x="31242" y="125266"/>
                    </a:moveTo>
                    <a:lnTo>
                      <a:pt x="31242" y="131201"/>
                    </a:lnTo>
                    <a:lnTo>
                      <a:pt x="25305" y="131201"/>
                    </a:lnTo>
                    <a:lnTo>
                      <a:pt x="25305" y="125266"/>
                    </a:lnTo>
                    <a:close/>
                    <a:moveTo>
                      <a:pt x="37489" y="125266"/>
                    </a:moveTo>
                    <a:lnTo>
                      <a:pt x="37489" y="131201"/>
                    </a:lnTo>
                    <a:lnTo>
                      <a:pt x="31553" y="131201"/>
                    </a:lnTo>
                    <a:lnTo>
                      <a:pt x="31553" y="125266"/>
                    </a:lnTo>
                    <a:close/>
                    <a:moveTo>
                      <a:pt x="43737" y="125266"/>
                    </a:moveTo>
                    <a:lnTo>
                      <a:pt x="43737" y="131201"/>
                    </a:lnTo>
                    <a:lnTo>
                      <a:pt x="37802" y="131201"/>
                    </a:lnTo>
                    <a:lnTo>
                      <a:pt x="37802" y="125266"/>
                    </a:lnTo>
                    <a:close/>
                    <a:moveTo>
                      <a:pt x="49985" y="125266"/>
                    </a:moveTo>
                    <a:lnTo>
                      <a:pt x="49985" y="131201"/>
                    </a:lnTo>
                    <a:lnTo>
                      <a:pt x="44049" y="131201"/>
                    </a:lnTo>
                    <a:lnTo>
                      <a:pt x="44049" y="125266"/>
                    </a:lnTo>
                    <a:close/>
                    <a:moveTo>
                      <a:pt x="56232" y="125266"/>
                    </a:moveTo>
                    <a:lnTo>
                      <a:pt x="56232" y="131201"/>
                    </a:lnTo>
                    <a:lnTo>
                      <a:pt x="50296" y="131201"/>
                    </a:lnTo>
                    <a:lnTo>
                      <a:pt x="50296" y="125266"/>
                    </a:lnTo>
                    <a:close/>
                    <a:moveTo>
                      <a:pt x="62480" y="125266"/>
                    </a:moveTo>
                    <a:lnTo>
                      <a:pt x="62480" y="131201"/>
                    </a:lnTo>
                    <a:lnTo>
                      <a:pt x="56545" y="131201"/>
                    </a:lnTo>
                    <a:lnTo>
                      <a:pt x="56545" y="125266"/>
                    </a:lnTo>
                    <a:close/>
                    <a:moveTo>
                      <a:pt x="68727" y="125266"/>
                    </a:moveTo>
                    <a:lnTo>
                      <a:pt x="68727" y="131201"/>
                    </a:lnTo>
                    <a:lnTo>
                      <a:pt x="62792" y="131201"/>
                    </a:lnTo>
                    <a:lnTo>
                      <a:pt x="62792" y="125266"/>
                    </a:lnTo>
                    <a:close/>
                    <a:moveTo>
                      <a:pt x="74975" y="125266"/>
                    </a:moveTo>
                    <a:lnTo>
                      <a:pt x="74975" y="131201"/>
                    </a:lnTo>
                    <a:lnTo>
                      <a:pt x="69039" y="131201"/>
                    </a:lnTo>
                    <a:lnTo>
                      <a:pt x="69039" y="125266"/>
                    </a:lnTo>
                    <a:close/>
                    <a:moveTo>
                      <a:pt x="81223" y="125266"/>
                    </a:moveTo>
                    <a:lnTo>
                      <a:pt x="81223" y="131201"/>
                    </a:lnTo>
                    <a:lnTo>
                      <a:pt x="75286" y="131201"/>
                    </a:lnTo>
                    <a:lnTo>
                      <a:pt x="75286" y="125266"/>
                    </a:lnTo>
                    <a:close/>
                    <a:moveTo>
                      <a:pt x="87470" y="125266"/>
                    </a:moveTo>
                    <a:lnTo>
                      <a:pt x="87470" y="131201"/>
                    </a:lnTo>
                    <a:lnTo>
                      <a:pt x="81535" y="131201"/>
                    </a:lnTo>
                    <a:lnTo>
                      <a:pt x="81535" y="125266"/>
                    </a:lnTo>
                    <a:close/>
                    <a:moveTo>
                      <a:pt x="93718" y="125266"/>
                    </a:moveTo>
                    <a:lnTo>
                      <a:pt x="93718" y="131201"/>
                    </a:lnTo>
                    <a:lnTo>
                      <a:pt x="87784" y="131201"/>
                    </a:lnTo>
                    <a:lnTo>
                      <a:pt x="87784" y="125266"/>
                    </a:lnTo>
                    <a:close/>
                    <a:moveTo>
                      <a:pt x="99967" y="125266"/>
                    </a:moveTo>
                    <a:lnTo>
                      <a:pt x="99967" y="131201"/>
                    </a:lnTo>
                    <a:lnTo>
                      <a:pt x="94031" y="131201"/>
                    </a:lnTo>
                    <a:lnTo>
                      <a:pt x="94031" y="125266"/>
                    </a:lnTo>
                    <a:close/>
                    <a:moveTo>
                      <a:pt x="106214" y="125266"/>
                    </a:moveTo>
                    <a:lnTo>
                      <a:pt x="106214" y="131201"/>
                    </a:lnTo>
                    <a:lnTo>
                      <a:pt x="100278" y="131201"/>
                    </a:lnTo>
                    <a:lnTo>
                      <a:pt x="100278" y="125266"/>
                    </a:lnTo>
                    <a:close/>
                    <a:moveTo>
                      <a:pt x="112461" y="125266"/>
                    </a:moveTo>
                    <a:lnTo>
                      <a:pt x="112461" y="131201"/>
                    </a:lnTo>
                    <a:lnTo>
                      <a:pt x="106527" y="131201"/>
                    </a:lnTo>
                    <a:lnTo>
                      <a:pt x="106527" y="125266"/>
                    </a:lnTo>
                    <a:close/>
                    <a:moveTo>
                      <a:pt x="118710" y="125266"/>
                    </a:moveTo>
                    <a:lnTo>
                      <a:pt x="118710" y="131201"/>
                    </a:lnTo>
                    <a:lnTo>
                      <a:pt x="112774" y="131201"/>
                    </a:lnTo>
                    <a:lnTo>
                      <a:pt x="112774" y="125266"/>
                    </a:lnTo>
                    <a:close/>
                    <a:moveTo>
                      <a:pt x="124957" y="125266"/>
                    </a:moveTo>
                    <a:lnTo>
                      <a:pt x="124957" y="131201"/>
                    </a:lnTo>
                    <a:lnTo>
                      <a:pt x="119021" y="131201"/>
                    </a:lnTo>
                    <a:lnTo>
                      <a:pt x="119021" y="125266"/>
                    </a:lnTo>
                    <a:close/>
                    <a:moveTo>
                      <a:pt x="131204" y="125266"/>
                    </a:moveTo>
                    <a:lnTo>
                      <a:pt x="131204" y="131201"/>
                    </a:lnTo>
                    <a:lnTo>
                      <a:pt x="125270" y="131201"/>
                    </a:lnTo>
                    <a:lnTo>
                      <a:pt x="125270" y="125266"/>
                    </a:lnTo>
                    <a:close/>
                    <a:moveTo>
                      <a:pt x="137451" y="125266"/>
                    </a:moveTo>
                    <a:lnTo>
                      <a:pt x="137451" y="131201"/>
                    </a:lnTo>
                    <a:lnTo>
                      <a:pt x="131517" y="131201"/>
                    </a:lnTo>
                    <a:lnTo>
                      <a:pt x="131517" y="125266"/>
                    </a:lnTo>
                    <a:close/>
                    <a:moveTo>
                      <a:pt x="143702" y="125266"/>
                    </a:moveTo>
                    <a:lnTo>
                      <a:pt x="143702" y="131201"/>
                    </a:lnTo>
                    <a:lnTo>
                      <a:pt x="137766" y="131201"/>
                    </a:lnTo>
                    <a:lnTo>
                      <a:pt x="137766" y="125266"/>
                    </a:lnTo>
                    <a:close/>
                    <a:moveTo>
                      <a:pt x="149949" y="125266"/>
                    </a:moveTo>
                    <a:lnTo>
                      <a:pt x="149949" y="131201"/>
                    </a:lnTo>
                    <a:lnTo>
                      <a:pt x="144015" y="131201"/>
                    </a:lnTo>
                    <a:lnTo>
                      <a:pt x="144015" y="125266"/>
                    </a:lnTo>
                    <a:close/>
                    <a:moveTo>
                      <a:pt x="156196" y="125266"/>
                    </a:moveTo>
                    <a:lnTo>
                      <a:pt x="156196" y="131201"/>
                    </a:lnTo>
                    <a:lnTo>
                      <a:pt x="150262" y="131201"/>
                    </a:lnTo>
                    <a:lnTo>
                      <a:pt x="150262" y="125266"/>
                    </a:lnTo>
                    <a:close/>
                    <a:moveTo>
                      <a:pt x="162445" y="125266"/>
                    </a:moveTo>
                    <a:lnTo>
                      <a:pt x="162445" y="131201"/>
                    </a:lnTo>
                    <a:lnTo>
                      <a:pt x="156509" y="131201"/>
                    </a:lnTo>
                    <a:lnTo>
                      <a:pt x="156509" y="125266"/>
                    </a:lnTo>
                    <a:close/>
                    <a:moveTo>
                      <a:pt x="168692" y="125266"/>
                    </a:moveTo>
                    <a:lnTo>
                      <a:pt x="168692" y="131201"/>
                    </a:lnTo>
                    <a:lnTo>
                      <a:pt x="162756" y="131201"/>
                    </a:lnTo>
                    <a:lnTo>
                      <a:pt x="162756" y="125266"/>
                    </a:lnTo>
                    <a:close/>
                    <a:moveTo>
                      <a:pt x="174939" y="125266"/>
                    </a:moveTo>
                    <a:lnTo>
                      <a:pt x="174939" y="131201"/>
                    </a:lnTo>
                    <a:lnTo>
                      <a:pt x="169005" y="131201"/>
                    </a:lnTo>
                    <a:lnTo>
                      <a:pt x="169005" y="125266"/>
                    </a:lnTo>
                    <a:close/>
                    <a:moveTo>
                      <a:pt x="181186" y="125266"/>
                    </a:moveTo>
                    <a:lnTo>
                      <a:pt x="181186" y="131201"/>
                    </a:lnTo>
                    <a:lnTo>
                      <a:pt x="175252" y="131201"/>
                    </a:lnTo>
                    <a:lnTo>
                      <a:pt x="175252" y="125266"/>
                    </a:lnTo>
                    <a:close/>
                    <a:moveTo>
                      <a:pt x="187435" y="125266"/>
                    </a:moveTo>
                    <a:lnTo>
                      <a:pt x="187435" y="131201"/>
                    </a:lnTo>
                    <a:lnTo>
                      <a:pt x="181499" y="131201"/>
                    </a:lnTo>
                    <a:lnTo>
                      <a:pt x="181499" y="125266"/>
                    </a:lnTo>
                    <a:close/>
                    <a:moveTo>
                      <a:pt x="193682" y="125266"/>
                    </a:moveTo>
                    <a:lnTo>
                      <a:pt x="193682" y="131201"/>
                    </a:lnTo>
                    <a:lnTo>
                      <a:pt x="187746" y="131201"/>
                    </a:lnTo>
                    <a:lnTo>
                      <a:pt x="187746" y="125266"/>
                    </a:lnTo>
                    <a:close/>
                    <a:moveTo>
                      <a:pt x="199931" y="125266"/>
                    </a:moveTo>
                    <a:lnTo>
                      <a:pt x="199931" y="131201"/>
                    </a:lnTo>
                    <a:lnTo>
                      <a:pt x="193996" y="131201"/>
                    </a:lnTo>
                    <a:lnTo>
                      <a:pt x="193996" y="125266"/>
                    </a:lnTo>
                    <a:close/>
                    <a:moveTo>
                      <a:pt x="206180" y="125266"/>
                    </a:moveTo>
                    <a:lnTo>
                      <a:pt x="206180" y="131201"/>
                    </a:lnTo>
                    <a:lnTo>
                      <a:pt x="200244" y="131201"/>
                    </a:lnTo>
                    <a:lnTo>
                      <a:pt x="200244" y="125266"/>
                    </a:lnTo>
                    <a:close/>
                    <a:moveTo>
                      <a:pt x="212427" y="125266"/>
                    </a:moveTo>
                    <a:lnTo>
                      <a:pt x="212427" y="131201"/>
                    </a:lnTo>
                    <a:lnTo>
                      <a:pt x="206491" y="131201"/>
                    </a:lnTo>
                    <a:lnTo>
                      <a:pt x="206491" y="125266"/>
                    </a:lnTo>
                    <a:close/>
                    <a:moveTo>
                      <a:pt x="218674" y="125266"/>
                    </a:moveTo>
                    <a:lnTo>
                      <a:pt x="218674" y="131201"/>
                    </a:lnTo>
                    <a:lnTo>
                      <a:pt x="212739" y="131201"/>
                    </a:lnTo>
                    <a:lnTo>
                      <a:pt x="212739" y="125266"/>
                    </a:lnTo>
                    <a:close/>
                    <a:moveTo>
                      <a:pt x="224921" y="125266"/>
                    </a:moveTo>
                    <a:lnTo>
                      <a:pt x="224921" y="131201"/>
                    </a:lnTo>
                    <a:lnTo>
                      <a:pt x="218987" y="131201"/>
                    </a:lnTo>
                    <a:lnTo>
                      <a:pt x="218987" y="125266"/>
                    </a:lnTo>
                    <a:close/>
                    <a:moveTo>
                      <a:pt x="231170" y="125266"/>
                    </a:moveTo>
                    <a:lnTo>
                      <a:pt x="231170" y="131201"/>
                    </a:lnTo>
                    <a:lnTo>
                      <a:pt x="225234" y="131201"/>
                    </a:lnTo>
                    <a:lnTo>
                      <a:pt x="225234" y="125266"/>
                    </a:lnTo>
                    <a:close/>
                    <a:moveTo>
                      <a:pt x="237417" y="125266"/>
                    </a:moveTo>
                    <a:lnTo>
                      <a:pt x="237417" y="131201"/>
                    </a:lnTo>
                    <a:lnTo>
                      <a:pt x="231481" y="131201"/>
                    </a:lnTo>
                    <a:lnTo>
                      <a:pt x="231481" y="125266"/>
                    </a:lnTo>
                    <a:close/>
                    <a:moveTo>
                      <a:pt x="243664" y="125266"/>
                    </a:moveTo>
                    <a:lnTo>
                      <a:pt x="243664" y="131201"/>
                    </a:lnTo>
                    <a:lnTo>
                      <a:pt x="237729" y="131201"/>
                    </a:lnTo>
                    <a:lnTo>
                      <a:pt x="237729" y="125266"/>
                    </a:lnTo>
                    <a:close/>
                    <a:moveTo>
                      <a:pt x="249911" y="125266"/>
                    </a:moveTo>
                    <a:lnTo>
                      <a:pt x="249911" y="131201"/>
                    </a:lnTo>
                    <a:lnTo>
                      <a:pt x="243977" y="131201"/>
                    </a:lnTo>
                    <a:lnTo>
                      <a:pt x="243977" y="125266"/>
                    </a:lnTo>
                    <a:close/>
                    <a:moveTo>
                      <a:pt x="256161" y="125266"/>
                    </a:moveTo>
                    <a:lnTo>
                      <a:pt x="256161" y="131201"/>
                    </a:lnTo>
                    <a:lnTo>
                      <a:pt x="250225" y="131201"/>
                    </a:lnTo>
                    <a:lnTo>
                      <a:pt x="250225" y="125266"/>
                    </a:lnTo>
                    <a:close/>
                    <a:moveTo>
                      <a:pt x="262409" y="125266"/>
                    </a:moveTo>
                    <a:lnTo>
                      <a:pt x="262409" y="131201"/>
                    </a:lnTo>
                    <a:lnTo>
                      <a:pt x="256474" y="131201"/>
                    </a:lnTo>
                    <a:lnTo>
                      <a:pt x="256474" y="125266"/>
                    </a:lnTo>
                    <a:close/>
                    <a:moveTo>
                      <a:pt x="268656" y="125266"/>
                    </a:moveTo>
                    <a:lnTo>
                      <a:pt x="268656" y="131201"/>
                    </a:lnTo>
                    <a:lnTo>
                      <a:pt x="262721" y="131201"/>
                    </a:lnTo>
                    <a:lnTo>
                      <a:pt x="262721" y="125266"/>
                    </a:lnTo>
                    <a:close/>
                    <a:moveTo>
                      <a:pt x="274904" y="125266"/>
                    </a:moveTo>
                    <a:lnTo>
                      <a:pt x="274904" y="131201"/>
                    </a:lnTo>
                    <a:lnTo>
                      <a:pt x="268968" y="131201"/>
                    </a:lnTo>
                    <a:lnTo>
                      <a:pt x="268968" y="125266"/>
                    </a:lnTo>
                    <a:close/>
                    <a:moveTo>
                      <a:pt x="6251" y="131513"/>
                    </a:moveTo>
                    <a:lnTo>
                      <a:pt x="6251" y="137449"/>
                    </a:lnTo>
                    <a:lnTo>
                      <a:pt x="315" y="137449"/>
                    </a:lnTo>
                    <a:lnTo>
                      <a:pt x="315" y="131513"/>
                    </a:lnTo>
                    <a:close/>
                    <a:moveTo>
                      <a:pt x="12498" y="131513"/>
                    </a:moveTo>
                    <a:lnTo>
                      <a:pt x="12498" y="137449"/>
                    </a:lnTo>
                    <a:lnTo>
                      <a:pt x="6562" y="137449"/>
                    </a:lnTo>
                    <a:lnTo>
                      <a:pt x="6562" y="131513"/>
                    </a:lnTo>
                    <a:close/>
                    <a:moveTo>
                      <a:pt x="18745" y="131513"/>
                    </a:moveTo>
                    <a:lnTo>
                      <a:pt x="18745" y="137449"/>
                    </a:lnTo>
                    <a:lnTo>
                      <a:pt x="12810" y="137449"/>
                    </a:lnTo>
                    <a:lnTo>
                      <a:pt x="12810" y="131513"/>
                    </a:lnTo>
                    <a:close/>
                    <a:moveTo>
                      <a:pt x="24992" y="131513"/>
                    </a:moveTo>
                    <a:lnTo>
                      <a:pt x="24992" y="137449"/>
                    </a:lnTo>
                    <a:lnTo>
                      <a:pt x="19058" y="137449"/>
                    </a:lnTo>
                    <a:lnTo>
                      <a:pt x="19058" y="131513"/>
                    </a:lnTo>
                    <a:close/>
                    <a:moveTo>
                      <a:pt x="31241" y="131513"/>
                    </a:moveTo>
                    <a:lnTo>
                      <a:pt x="31241" y="137449"/>
                    </a:lnTo>
                    <a:lnTo>
                      <a:pt x="25305" y="137449"/>
                    </a:lnTo>
                    <a:lnTo>
                      <a:pt x="25305" y="131513"/>
                    </a:lnTo>
                    <a:close/>
                    <a:moveTo>
                      <a:pt x="37489" y="131513"/>
                    </a:moveTo>
                    <a:lnTo>
                      <a:pt x="37489" y="137449"/>
                    </a:lnTo>
                    <a:lnTo>
                      <a:pt x="31553" y="137449"/>
                    </a:lnTo>
                    <a:lnTo>
                      <a:pt x="31553" y="131513"/>
                    </a:lnTo>
                    <a:close/>
                    <a:moveTo>
                      <a:pt x="43737" y="131513"/>
                    </a:moveTo>
                    <a:lnTo>
                      <a:pt x="43737" y="137449"/>
                    </a:lnTo>
                    <a:lnTo>
                      <a:pt x="37802" y="137449"/>
                    </a:lnTo>
                    <a:lnTo>
                      <a:pt x="37802" y="131513"/>
                    </a:lnTo>
                    <a:close/>
                    <a:moveTo>
                      <a:pt x="49985" y="131513"/>
                    </a:moveTo>
                    <a:lnTo>
                      <a:pt x="49985" y="137449"/>
                    </a:lnTo>
                    <a:lnTo>
                      <a:pt x="44049" y="137449"/>
                    </a:lnTo>
                    <a:lnTo>
                      <a:pt x="44049" y="131513"/>
                    </a:lnTo>
                    <a:close/>
                    <a:moveTo>
                      <a:pt x="56232" y="131513"/>
                    </a:moveTo>
                    <a:lnTo>
                      <a:pt x="56232" y="137449"/>
                    </a:lnTo>
                    <a:lnTo>
                      <a:pt x="50296" y="137449"/>
                    </a:lnTo>
                    <a:lnTo>
                      <a:pt x="50296" y="131513"/>
                    </a:lnTo>
                    <a:close/>
                    <a:moveTo>
                      <a:pt x="62480" y="131513"/>
                    </a:moveTo>
                    <a:lnTo>
                      <a:pt x="62480" y="137449"/>
                    </a:lnTo>
                    <a:lnTo>
                      <a:pt x="56545" y="137449"/>
                    </a:lnTo>
                    <a:lnTo>
                      <a:pt x="56545" y="131513"/>
                    </a:lnTo>
                    <a:close/>
                    <a:moveTo>
                      <a:pt x="68727" y="131513"/>
                    </a:moveTo>
                    <a:lnTo>
                      <a:pt x="68727" y="137449"/>
                    </a:lnTo>
                    <a:lnTo>
                      <a:pt x="62792" y="137449"/>
                    </a:lnTo>
                    <a:lnTo>
                      <a:pt x="62792" y="131513"/>
                    </a:lnTo>
                    <a:close/>
                    <a:moveTo>
                      <a:pt x="74975" y="131513"/>
                    </a:moveTo>
                    <a:lnTo>
                      <a:pt x="74975" y="137449"/>
                    </a:lnTo>
                    <a:lnTo>
                      <a:pt x="69039" y="137449"/>
                    </a:lnTo>
                    <a:lnTo>
                      <a:pt x="69039" y="131513"/>
                    </a:lnTo>
                    <a:close/>
                    <a:moveTo>
                      <a:pt x="81223" y="131513"/>
                    </a:moveTo>
                    <a:lnTo>
                      <a:pt x="81223" y="137449"/>
                    </a:lnTo>
                    <a:lnTo>
                      <a:pt x="75286" y="137449"/>
                    </a:lnTo>
                    <a:lnTo>
                      <a:pt x="75286" y="131513"/>
                    </a:lnTo>
                    <a:close/>
                    <a:moveTo>
                      <a:pt x="87470" y="131513"/>
                    </a:moveTo>
                    <a:lnTo>
                      <a:pt x="87470" y="137449"/>
                    </a:lnTo>
                    <a:lnTo>
                      <a:pt x="81535" y="137449"/>
                    </a:lnTo>
                    <a:lnTo>
                      <a:pt x="81535" y="131513"/>
                    </a:lnTo>
                    <a:close/>
                    <a:moveTo>
                      <a:pt x="93718" y="131513"/>
                    </a:moveTo>
                    <a:lnTo>
                      <a:pt x="93718" y="137449"/>
                    </a:lnTo>
                    <a:lnTo>
                      <a:pt x="87784" y="137449"/>
                    </a:lnTo>
                    <a:lnTo>
                      <a:pt x="87784" y="131513"/>
                    </a:lnTo>
                    <a:close/>
                    <a:moveTo>
                      <a:pt x="99967" y="131513"/>
                    </a:moveTo>
                    <a:lnTo>
                      <a:pt x="99967" y="137449"/>
                    </a:lnTo>
                    <a:lnTo>
                      <a:pt x="94031" y="137449"/>
                    </a:lnTo>
                    <a:lnTo>
                      <a:pt x="94031" y="131513"/>
                    </a:lnTo>
                    <a:close/>
                    <a:moveTo>
                      <a:pt x="106214" y="131513"/>
                    </a:moveTo>
                    <a:lnTo>
                      <a:pt x="106214" y="137449"/>
                    </a:lnTo>
                    <a:lnTo>
                      <a:pt x="100278" y="137449"/>
                    </a:lnTo>
                    <a:lnTo>
                      <a:pt x="100278" y="131513"/>
                    </a:lnTo>
                    <a:close/>
                    <a:moveTo>
                      <a:pt x="112461" y="131513"/>
                    </a:moveTo>
                    <a:lnTo>
                      <a:pt x="112461" y="137449"/>
                    </a:lnTo>
                    <a:lnTo>
                      <a:pt x="106527" y="137449"/>
                    </a:lnTo>
                    <a:lnTo>
                      <a:pt x="106527" y="131513"/>
                    </a:lnTo>
                    <a:close/>
                    <a:moveTo>
                      <a:pt x="118710" y="131513"/>
                    </a:moveTo>
                    <a:lnTo>
                      <a:pt x="118710" y="137449"/>
                    </a:lnTo>
                    <a:lnTo>
                      <a:pt x="112774" y="137449"/>
                    </a:lnTo>
                    <a:lnTo>
                      <a:pt x="112774" y="131513"/>
                    </a:lnTo>
                    <a:close/>
                    <a:moveTo>
                      <a:pt x="124957" y="131513"/>
                    </a:moveTo>
                    <a:lnTo>
                      <a:pt x="124957" y="137449"/>
                    </a:lnTo>
                    <a:lnTo>
                      <a:pt x="119021" y="137449"/>
                    </a:lnTo>
                    <a:lnTo>
                      <a:pt x="119021" y="131513"/>
                    </a:lnTo>
                    <a:close/>
                    <a:moveTo>
                      <a:pt x="131204" y="131513"/>
                    </a:moveTo>
                    <a:lnTo>
                      <a:pt x="131204" y="137449"/>
                    </a:lnTo>
                    <a:lnTo>
                      <a:pt x="125270" y="137449"/>
                    </a:lnTo>
                    <a:lnTo>
                      <a:pt x="125270" y="131513"/>
                    </a:lnTo>
                    <a:close/>
                    <a:moveTo>
                      <a:pt x="137451" y="131513"/>
                    </a:moveTo>
                    <a:lnTo>
                      <a:pt x="137451" y="137449"/>
                    </a:lnTo>
                    <a:lnTo>
                      <a:pt x="131517" y="137449"/>
                    </a:lnTo>
                    <a:lnTo>
                      <a:pt x="131517" y="131513"/>
                    </a:lnTo>
                    <a:close/>
                    <a:moveTo>
                      <a:pt x="143702" y="131513"/>
                    </a:moveTo>
                    <a:lnTo>
                      <a:pt x="143702" y="137449"/>
                    </a:lnTo>
                    <a:lnTo>
                      <a:pt x="137766" y="137449"/>
                    </a:lnTo>
                    <a:lnTo>
                      <a:pt x="137766" y="131513"/>
                    </a:lnTo>
                    <a:close/>
                    <a:moveTo>
                      <a:pt x="149949" y="131513"/>
                    </a:moveTo>
                    <a:lnTo>
                      <a:pt x="149949" y="137449"/>
                    </a:lnTo>
                    <a:lnTo>
                      <a:pt x="144015" y="137449"/>
                    </a:lnTo>
                    <a:lnTo>
                      <a:pt x="144015" y="131513"/>
                    </a:lnTo>
                    <a:close/>
                    <a:moveTo>
                      <a:pt x="156196" y="131513"/>
                    </a:moveTo>
                    <a:lnTo>
                      <a:pt x="156196" y="137449"/>
                    </a:lnTo>
                    <a:lnTo>
                      <a:pt x="150262" y="137449"/>
                    </a:lnTo>
                    <a:lnTo>
                      <a:pt x="150262" y="131513"/>
                    </a:lnTo>
                    <a:close/>
                    <a:moveTo>
                      <a:pt x="162445" y="131513"/>
                    </a:moveTo>
                    <a:lnTo>
                      <a:pt x="162445" y="137449"/>
                    </a:lnTo>
                    <a:lnTo>
                      <a:pt x="156509" y="137449"/>
                    </a:lnTo>
                    <a:lnTo>
                      <a:pt x="156509" y="131513"/>
                    </a:lnTo>
                    <a:close/>
                    <a:moveTo>
                      <a:pt x="168692" y="131513"/>
                    </a:moveTo>
                    <a:lnTo>
                      <a:pt x="168692" y="137449"/>
                    </a:lnTo>
                    <a:lnTo>
                      <a:pt x="162756" y="137449"/>
                    </a:lnTo>
                    <a:lnTo>
                      <a:pt x="162756" y="131513"/>
                    </a:lnTo>
                    <a:close/>
                    <a:moveTo>
                      <a:pt x="174939" y="131513"/>
                    </a:moveTo>
                    <a:lnTo>
                      <a:pt x="174939" y="137449"/>
                    </a:lnTo>
                    <a:lnTo>
                      <a:pt x="169005" y="137449"/>
                    </a:lnTo>
                    <a:lnTo>
                      <a:pt x="169005" y="131513"/>
                    </a:lnTo>
                    <a:close/>
                    <a:moveTo>
                      <a:pt x="181186" y="131513"/>
                    </a:moveTo>
                    <a:lnTo>
                      <a:pt x="181186" y="137449"/>
                    </a:lnTo>
                    <a:lnTo>
                      <a:pt x="175252" y="137449"/>
                    </a:lnTo>
                    <a:lnTo>
                      <a:pt x="175252" y="131513"/>
                    </a:lnTo>
                    <a:close/>
                    <a:moveTo>
                      <a:pt x="187433" y="131513"/>
                    </a:moveTo>
                    <a:lnTo>
                      <a:pt x="187433" y="137449"/>
                    </a:lnTo>
                    <a:lnTo>
                      <a:pt x="181499" y="137449"/>
                    </a:lnTo>
                    <a:lnTo>
                      <a:pt x="181499" y="131513"/>
                    </a:lnTo>
                    <a:close/>
                    <a:moveTo>
                      <a:pt x="193682" y="131513"/>
                    </a:moveTo>
                    <a:lnTo>
                      <a:pt x="193682" y="137449"/>
                    </a:lnTo>
                    <a:lnTo>
                      <a:pt x="187746" y="137449"/>
                    </a:lnTo>
                    <a:lnTo>
                      <a:pt x="187746" y="131513"/>
                    </a:lnTo>
                    <a:close/>
                    <a:moveTo>
                      <a:pt x="199931" y="131513"/>
                    </a:moveTo>
                    <a:lnTo>
                      <a:pt x="199931" y="137449"/>
                    </a:lnTo>
                    <a:lnTo>
                      <a:pt x="193996" y="137449"/>
                    </a:lnTo>
                    <a:lnTo>
                      <a:pt x="193996" y="131513"/>
                    </a:lnTo>
                    <a:close/>
                    <a:moveTo>
                      <a:pt x="206180" y="131513"/>
                    </a:moveTo>
                    <a:lnTo>
                      <a:pt x="206180" y="137449"/>
                    </a:lnTo>
                    <a:lnTo>
                      <a:pt x="200244" y="137449"/>
                    </a:lnTo>
                    <a:lnTo>
                      <a:pt x="200244" y="131513"/>
                    </a:lnTo>
                    <a:close/>
                    <a:moveTo>
                      <a:pt x="212427" y="131513"/>
                    </a:moveTo>
                    <a:lnTo>
                      <a:pt x="212427" y="137449"/>
                    </a:lnTo>
                    <a:lnTo>
                      <a:pt x="206491" y="137449"/>
                    </a:lnTo>
                    <a:lnTo>
                      <a:pt x="206491" y="131513"/>
                    </a:lnTo>
                    <a:close/>
                    <a:moveTo>
                      <a:pt x="218674" y="131513"/>
                    </a:moveTo>
                    <a:lnTo>
                      <a:pt x="218674" y="137449"/>
                    </a:lnTo>
                    <a:lnTo>
                      <a:pt x="212739" y="137449"/>
                    </a:lnTo>
                    <a:lnTo>
                      <a:pt x="212739" y="131513"/>
                    </a:lnTo>
                    <a:close/>
                    <a:moveTo>
                      <a:pt x="224921" y="131513"/>
                    </a:moveTo>
                    <a:lnTo>
                      <a:pt x="224921" y="137449"/>
                    </a:lnTo>
                    <a:lnTo>
                      <a:pt x="218987" y="137449"/>
                    </a:lnTo>
                    <a:lnTo>
                      <a:pt x="218987" y="131513"/>
                    </a:lnTo>
                    <a:close/>
                    <a:moveTo>
                      <a:pt x="231170" y="131513"/>
                    </a:moveTo>
                    <a:lnTo>
                      <a:pt x="231170" y="137449"/>
                    </a:lnTo>
                    <a:lnTo>
                      <a:pt x="225234" y="137449"/>
                    </a:lnTo>
                    <a:lnTo>
                      <a:pt x="225234" y="131513"/>
                    </a:lnTo>
                    <a:close/>
                    <a:moveTo>
                      <a:pt x="237417" y="131513"/>
                    </a:moveTo>
                    <a:lnTo>
                      <a:pt x="237417" y="137449"/>
                    </a:lnTo>
                    <a:lnTo>
                      <a:pt x="231481" y="137449"/>
                    </a:lnTo>
                    <a:lnTo>
                      <a:pt x="231481" y="131513"/>
                    </a:lnTo>
                    <a:close/>
                    <a:moveTo>
                      <a:pt x="243664" y="131513"/>
                    </a:moveTo>
                    <a:lnTo>
                      <a:pt x="243664" y="137449"/>
                    </a:lnTo>
                    <a:lnTo>
                      <a:pt x="237729" y="137449"/>
                    </a:lnTo>
                    <a:lnTo>
                      <a:pt x="237729" y="131513"/>
                    </a:lnTo>
                    <a:close/>
                    <a:moveTo>
                      <a:pt x="249911" y="131513"/>
                    </a:moveTo>
                    <a:lnTo>
                      <a:pt x="249911" y="137449"/>
                    </a:lnTo>
                    <a:lnTo>
                      <a:pt x="243977" y="137449"/>
                    </a:lnTo>
                    <a:lnTo>
                      <a:pt x="243977" y="131513"/>
                    </a:lnTo>
                    <a:close/>
                    <a:moveTo>
                      <a:pt x="256161" y="131513"/>
                    </a:moveTo>
                    <a:lnTo>
                      <a:pt x="256161" y="137449"/>
                    </a:lnTo>
                    <a:lnTo>
                      <a:pt x="250225" y="137449"/>
                    </a:lnTo>
                    <a:lnTo>
                      <a:pt x="250225" y="131513"/>
                    </a:lnTo>
                    <a:close/>
                    <a:moveTo>
                      <a:pt x="262409" y="131513"/>
                    </a:moveTo>
                    <a:lnTo>
                      <a:pt x="262409" y="137449"/>
                    </a:lnTo>
                    <a:lnTo>
                      <a:pt x="256474" y="137449"/>
                    </a:lnTo>
                    <a:lnTo>
                      <a:pt x="256474" y="131513"/>
                    </a:lnTo>
                    <a:close/>
                    <a:moveTo>
                      <a:pt x="268656" y="131513"/>
                    </a:moveTo>
                    <a:lnTo>
                      <a:pt x="268656" y="137449"/>
                    </a:lnTo>
                    <a:lnTo>
                      <a:pt x="262721" y="137449"/>
                    </a:lnTo>
                    <a:lnTo>
                      <a:pt x="262721" y="131513"/>
                    </a:lnTo>
                    <a:close/>
                    <a:moveTo>
                      <a:pt x="274904" y="131513"/>
                    </a:moveTo>
                    <a:lnTo>
                      <a:pt x="274904" y="137449"/>
                    </a:lnTo>
                    <a:lnTo>
                      <a:pt x="268968" y="137449"/>
                    </a:lnTo>
                    <a:lnTo>
                      <a:pt x="268968" y="131513"/>
                    </a:lnTo>
                    <a:close/>
                    <a:moveTo>
                      <a:pt x="6251" y="137760"/>
                    </a:moveTo>
                    <a:lnTo>
                      <a:pt x="6251" y="143697"/>
                    </a:lnTo>
                    <a:lnTo>
                      <a:pt x="315" y="143697"/>
                    </a:lnTo>
                    <a:lnTo>
                      <a:pt x="315" y="137760"/>
                    </a:lnTo>
                    <a:close/>
                    <a:moveTo>
                      <a:pt x="12498" y="137760"/>
                    </a:moveTo>
                    <a:lnTo>
                      <a:pt x="12498" y="143697"/>
                    </a:lnTo>
                    <a:lnTo>
                      <a:pt x="6562" y="143697"/>
                    </a:lnTo>
                    <a:lnTo>
                      <a:pt x="6562" y="137760"/>
                    </a:lnTo>
                    <a:close/>
                    <a:moveTo>
                      <a:pt x="18745" y="137760"/>
                    </a:moveTo>
                    <a:lnTo>
                      <a:pt x="18745" y="143697"/>
                    </a:lnTo>
                    <a:lnTo>
                      <a:pt x="12810" y="143697"/>
                    </a:lnTo>
                    <a:lnTo>
                      <a:pt x="12810" y="137760"/>
                    </a:lnTo>
                    <a:close/>
                    <a:moveTo>
                      <a:pt x="24992" y="137760"/>
                    </a:moveTo>
                    <a:lnTo>
                      <a:pt x="24992" y="143697"/>
                    </a:lnTo>
                    <a:lnTo>
                      <a:pt x="19058" y="143697"/>
                    </a:lnTo>
                    <a:lnTo>
                      <a:pt x="19058" y="137760"/>
                    </a:lnTo>
                    <a:close/>
                    <a:moveTo>
                      <a:pt x="31241" y="137760"/>
                    </a:moveTo>
                    <a:lnTo>
                      <a:pt x="31241" y="143697"/>
                    </a:lnTo>
                    <a:lnTo>
                      <a:pt x="25305" y="143697"/>
                    </a:lnTo>
                    <a:lnTo>
                      <a:pt x="25305" y="137760"/>
                    </a:lnTo>
                    <a:close/>
                    <a:moveTo>
                      <a:pt x="37489" y="137760"/>
                    </a:moveTo>
                    <a:lnTo>
                      <a:pt x="37489" y="143697"/>
                    </a:lnTo>
                    <a:lnTo>
                      <a:pt x="31553" y="143697"/>
                    </a:lnTo>
                    <a:lnTo>
                      <a:pt x="31553" y="137760"/>
                    </a:lnTo>
                    <a:close/>
                    <a:moveTo>
                      <a:pt x="43737" y="137760"/>
                    </a:moveTo>
                    <a:lnTo>
                      <a:pt x="43737" y="143697"/>
                    </a:lnTo>
                    <a:lnTo>
                      <a:pt x="37802" y="143697"/>
                    </a:lnTo>
                    <a:lnTo>
                      <a:pt x="37802" y="137760"/>
                    </a:lnTo>
                    <a:close/>
                    <a:moveTo>
                      <a:pt x="49985" y="137760"/>
                    </a:moveTo>
                    <a:lnTo>
                      <a:pt x="49985" y="143697"/>
                    </a:lnTo>
                    <a:lnTo>
                      <a:pt x="44049" y="143697"/>
                    </a:lnTo>
                    <a:lnTo>
                      <a:pt x="44049" y="137760"/>
                    </a:lnTo>
                    <a:close/>
                    <a:moveTo>
                      <a:pt x="56232" y="137760"/>
                    </a:moveTo>
                    <a:lnTo>
                      <a:pt x="56232" y="143697"/>
                    </a:lnTo>
                    <a:lnTo>
                      <a:pt x="50296" y="143697"/>
                    </a:lnTo>
                    <a:lnTo>
                      <a:pt x="50296" y="137760"/>
                    </a:lnTo>
                    <a:close/>
                    <a:moveTo>
                      <a:pt x="62480" y="137760"/>
                    </a:moveTo>
                    <a:lnTo>
                      <a:pt x="62480" y="143697"/>
                    </a:lnTo>
                    <a:lnTo>
                      <a:pt x="56545" y="143697"/>
                    </a:lnTo>
                    <a:lnTo>
                      <a:pt x="56545" y="137760"/>
                    </a:lnTo>
                    <a:close/>
                    <a:moveTo>
                      <a:pt x="68727" y="137760"/>
                    </a:moveTo>
                    <a:lnTo>
                      <a:pt x="68727" y="143697"/>
                    </a:lnTo>
                    <a:lnTo>
                      <a:pt x="62792" y="143697"/>
                    </a:lnTo>
                    <a:lnTo>
                      <a:pt x="62792" y="137760"/>
                    </a:lnTo>
                    <a:close/>
                    <a:moveTo>
                      <a:pt x="74975" y="137760"/>
                    </a:moveTo>
                    <a:lnTo>
                      <a:pt x="74975" y="143697"/>
                    </a:lnTo>
                    <a:lnTo>
                      <a:pt x="69039" y="143697"/>
                    </a:lnTo>
                    <a:lnTo>
                      <a:pt x="69039" y="137760"/>
                    </a:lnTo>
                    <a:close/>
                    <a:moveTo>
                      <a:pt x="81223" y="137760"/>
                    </a:moveTo>
                    <a:lnTo>
                      <a:pt x="81223" y="143697"/>
                    </a:lnTo>
                    <a:lnTo>
                      <a:pt x="75286" y="143697"/>
                    </a:lnTo>
                    <a:lnTo>
                      <a:pt x="75286" y="137760"/>
                    </a:lnTo>
                    <a:close/>
                    <a:moveTo>
                      <a:pt x="87470" y="137760"/>
                    </a:moveTo>
                    <a:lnTo>
                      <a:pt x="87470" y="143697"/>
                    </a:lnTo>
                    <a:lnTo>
                      <a:pt x="81535" y="143697"/>
                    </a:lnTo>
                    <a:lnTo>
                      <a:pt x="81535" y="137760"/>
                    </a:lnTo>
                    <a:close/>
                    <a:moveTo>
                      <a:pt x="93718" y="137760"/>
                    </a:moveTo>
                    <a:lnTo>
                      <a:pt x="93718" y="143697"/>
                    </a:lnTo>
                    <a:lnTo>
                      <a:pt x="87784" y="143697"/>
                    </a:lnTo>
                    <a:lnTo>
                      <a:pt x="87784" y="137760"/>
                    </a:lnTo>
                    <a:close/>
                    <a:moveTo>
                      <a:pt x="99967" y="137760"/>
                    </a:moveTo>
                    <a:lnTo>
                      <a:pt x="99967" y="143697"/>
                    </a:lnTo>
                    <a:lnTo>
                      <a:pt x="94031" y="143697"/>
                    </a:lnTo>
                    <a:lnTo>
                      <a:pt x="94031" y="137760"/>
                    </a:lnTo>
                    <a:close/>
                    <a:moveTo>
                      <a:pt x="106214" y="137760"/>
                    </a:moveTo>
                    <a:lnTo>
                      <a:pt x="106214" y="143697"/>
                    </a:lnTo>
                    <a:lnTo>
                      <a:pt x="100278" y="143697"/>
                    </a:lnTo>
                    <a:lnTo>
                      <a:pt x="100278" y="137760"/>
                    </a:lnTo>
                    <a:close/>
                    <a:moveTo>
                      <a:pt x="112461" y="137760"/>
                    </a:moveTo>
                    <a:lnTo>
                      <a:pt x="112461" y="143697"/>
                    </a:lnTo>
                    <a:lnTo>
                      <a:pt x="106527" y="143697"/>
                    </a:lnTo>
                    <a:lnTo>
                      <a:pt x="106527" y="137760"/>
                    </a:lnTo>
                    <a:close/>
                    <a:moveTo>
                      <a:pt x="118710" y="137760"/>
                    </a:moveTo>
                    <a:lnTo>
                      <a:pt x="118710" y="143697"/>
                    </a:lnTo>
                    <a:lnTo>
                      <a:pt x="112774" y="143697"/>
                    </a:lnTo>
                    <a:lnTo>
                      <a:pt x="112774" y="137760"/>
                    </a:lnTo>
                    <a:close/>
                    <a:moveTo>
                      <a:pt x="124957" y="137760"/>
                    </a:moveTo>
                    <a:lnTo>
                      <a:pt x="124957" y="143697"/>
                    </a:lnTo>
                    <a:lnTo>
                      <a:pt x="119021" y="143697"/>
                    </a:lnTo>
                    <a:lnTo>
                      <a:pt x="119021" y="137760"/>
                    </a:lnTo>
                    <a:close/>
                    <a:moveTo>
                      <a:pt x="131204" y="137760"/>
                    </a:moveTo>
                    <a:lnTo>
                      <a:pt x="131204" y="143697"/>
                    </a:lnTo>
                    <a:lnTo>
                      <a:pt x="125270" y="143697"/>
                    </a:lnTo>
                    <a:lnTo>
                      <a:pt x="125270" y="137760"/>
                    </a:lnTo>
                    <a:close/>
                    <a:moveTo>
                      <a:pt x="137451" y="137760"/>
                    </a:moveTo>
                    <a:lnTo>
                      <a:pt x="137451" y="143697"/>
                    </a:lnTo>
                    <a:lnTo>
                      <a:pt x="131517" y="143697"/>
                    </a:lnTo>
                    <a:lnTo>
                      <a:pt x="131517" y="137760"/>
                    </a:lnTo>
                    <a:close/>
                    <a:moveTo>
                      <a:pt x="143702" y="137760"/>
                    </a:moveTo>
                    <a:lnTo>
                      <a:pt x="143702" y="143697"/>
                    </a:lnTo>
                    <a:lnTo>
                      <a:pt x="137766" y="143697"/>
                    </a:lnTo>
                    <a:lnTo>
                      <a:pt x="137766" y="137760"/>
                    </a:lnTo>
                    <a:close/>
                    <a:moveTo>
                      <a:pt x="149949" y="137760"/>
                    </a:moveTo>
                    <a:lnTo>
                      <a:pt x="149949" y="143697"/>
                    </a:lnTo>
                    <a:lnTo>
                      <a:pt x="144015" y="143697"/>
                    </a:lnTo>
                    <a:lnTo>
                      <a:pt x="144015" y="137760"/>
                    </a:lnTo>
                    <a:close/>
                    <a:moveTo>
                      <a:pt x="156196" y="137760"/>
                    </a:moveTo>
                    <a:lnTo>
                      <a:pt x="156196" y="143697"/>
                    </a:lnTo>
                    <a:lnTo>
                      <a:pt x="150262" y="143697"/>
                    </a:lnTo>
                    <a:lnTo>
                      <a:pt x="150262" y="137760"/>
                    </a:lnTo>
                    <a:close/>
                    <a:moveTo>
                      <a:pt x="162445" y="137760"/>
                    </a:moveTo>
                    <a:lnTo>
                      <a:pt x="162445" y="143697"/>
                    </a:lnTo>
                    <a:lnTo>
                      <a:pt x="156509" y="143697"/>
                    </a:lnTo>
                    <a:lnTo>
                      <a:pt x="156509" y="137760"/>
                    </a:lnTo>
                    <a:close/>
                    <a:moveTo>
                      <a:pt x="168692" y="137760"/>
                    </a:moveTo>
                    <a:lnTo>
                      <a:pt x="168692" y="143697"/>
                    </a:lnTo>
                    <a:lnTo>
                      <a:pt x="162756" y="143697"/>
                    </a:lnTo>
                    <a:lnTo>
                      <a:pt x="162756" y="137760"/>
                    </a:lnTo>
                    <a:close/>
                    <a:moveTo>
                      <a:pt x="174939" y="137760"/>
                    </a:moveTo>
                    <a:lnTo>
                      <a:pt x="174939" y="143697"/>
                    </a:lnTo>
                    <a:lnTo>
                      <a:pt x="169005" y="143697"/>
                    </a:lnTo>
                    <a:lnTo>
                      <a:pt x="169005" y="137760"/>
                    </a:lnTo>
                    <a:close/>
                    <a:moveTo>
                      <a:pt x="181186" y="137760"/>
                    </a:moveTo>
                    <a:lnTo>
                      <a:pt x="181186" y="143697"/>
                    </a:lnTo>
                    <a:lnTo>
                      <a:pt x="175252" y="143697"/>
                    </a:lnTo>
                    <a:lnTo>
                      <a:pt x="175252" y="137760"/>
                    </a:lnTo>
                    <a:close/>
                    <a:moveTo>
                      <a:pt x="187433" y="137760"/>
                    </a:moveTo>
                    <a:lnTo>
                      <a:pt x="187433" y="143697"/>
                    </a:lnTo>
                    <a:lnTo>
                      <a:pt x="181499" y="143697"/>
                    </a:lnTo>
                    <a:lnTo>
                      <a:pt x="181499" y="137760"/>
                    </a:lnTo>
                    <a:close/>
                    <a:moveTo>
                      <a:pt x="193682" y="137760"/>
                    </a:moveTo>
                    <a:lnTo>
                      <a:pt x="193682" y="143697"/>
                    </a:lnTo>
                    <a:lnTo>
                      <a:pt x="187746" y="143697"/>
                    </a:lnTo>
                    <a:lnTo>
                      <a:pt x="187746" y="137760"/>
                    </a:lnTo>
                    <a:close/>
                    <a:moveTo>
                      <a:pt x="199931" y="137760"/>
                    </a:moveTo>
                    <a:lnTo>
                      <a:pt x="199931" y="143697"/>
                    </a:lnTo>
                    <a:lnTo>
                      <a:pt x="193996" y="143697"/>
                    </a:lnTo>
                    <a:lnTo>
                      <a:pt x="193996" y="137760"/>
                    </a:lnTo>
                    <a:close/>
                    <a:moveTo>
                      <a:pt x="206180" y="137760"/>
                    </a:moveTo>
                    <a:lnTo>
                      <a:pt x="206180" y="143697"/>
                    </a:lnTo>
                    <a:lnTo>
                      <a:pt x="200244" y="143697"/>
                    </a:lnTo>
                    <a:lnTo>
                      <a:pt x="200244" y="137760"/>
                    </a:lnTo>
                    <a:close/>
                    <a:moveTo>
                      <a:pt x="212427" y="137760"/>
                    </a:moveTo>
                    <a:lnTo>
                      <a:pt x="212427" y="143697"/>
                    </a:lnTo>
                    <a:lnTo>
                      <a:pt x="206491" y="143697"/>
                    </a:lnTo>
                    <a:lnTo>
                      <a:pt x="206491" y="137760"/>
                    </a:lnTo>
                    <a:close/>
                    <a:moveTo>
                      <a:pt x="218674" y="137760"/>
                    </a:moveTo>
                    <a:lnTo>
                      <a:pt x="218674" y="143697"/>
                    </a:lnTo>
                    <a:lnTo>
                      <a:pt x="212739" y="143697"/>
                    </a:lnTo>
                    <a:lnTo>
                      <a:pt x="212739" y="137760"/>
                    </a:lnTo>
                    <a:close/>
                    <a:moveTo>
                      <a:pt x="224921" y="137760"/>
                    </a:moveTo>
                    <a:lnTo>
                      <a:pt x="224921" y="143697"/>
                    </a:lnTo>
                    <a:lnTo>
                      <a:pt x="218987" y="143697"/>
                    </a:lnTo>
                    <a:lnTo>
                      <a:pt x="218987" y="137760"/>
                    </a:lnTo>
                    <a:close/>
                    <a:moveTo>
                      <a:pt x="231170" y="137760"/>
                    </a:moveTo>
                    <a:lnTo>
                      <a:pt x="231170" y="143697"/>
                    </a:lnTo>
                    <a:lnTo>
                      <a:pt x="225234" y="143697"/>
                    </a:lnTo>
                    <a:lnTo>
                      <a:pt x="225234" y="137760"/>
                    </a:lnTo>
                    <a:close/>
                    <a:moveTo>
                      <a:pt x="237417" y="137760"/>
                    </a:moveTo>
                    <a:lnTo>
                      <a:pt x="237417" y="143697"/>
                    </a:lnTo>
                    <a:lnTo>
                      <a:pt x="231481" y="143697"/>
                    </a:lnTo>
                    <a:lnTo>
                      <a:pt x="231481" y="137760"/>
                    </a:lnTo>
                    <a:close/>
                    <a:moveTo>
                      <a:pt x="243664" y="137760"/>
                    </a:moveTo>
                    <a:lnTo>
                      <a:pt x="243664" y="143697"/>
                    </a:lnTo>
                    <a:lnTo>
                      <a:pt x="237729" y="143697"/>
                    </a:lnTo>
                    <a:lnTo>
                      <a:pt x="237729" y="137760"/>
                    </a:lnTo>
                    <a:close/>
                    <a:moveTo>
                      <a:pt x="249911" y="137760"/>
                    </a:moveTo>
                    <a:lnTo>
                      <a:pt x="249911" y="143697"/>
                    </a:lnTo>
                    <a:lnTo>
                      <a:pt x="243977" y="143697"/>
                    </a:lnTo>
                    <a:lnTo>
                      <a:pt x="243977" y="137760"/>
                    </a:lnTo>
                    <a:close/>
                    <a:moveTo>
                      <a:pt x="256161" y="137760"/>
                    </a:moveTo>
                    <a:lnTo>
                      <a:pt x="256161" y="143697"/>
                    </a:lnTo>
                    <a:lnTo>
                      <a:pt x="250225" y="143697"/>
                    </a:lnTo>
                    <a:lnTo>
                      <a:pt x="250225" y="137760"/>
                    </a:lnTo>
                    <a:close/>
                    <a:moveTo>
                      <a:pt x="262409" y="137760"/>
                    </a:moveTo>
                    <a:lnTo>
                      <a:pt x="262409" y="143697"/>
                    </a:lnTo>
                    <a:lnTo>
                      <a:pt x="256474" y="143697"/>
                    </a:lnTo>
                    <a:lnTo>
                      <a:pt x="256474" y="137760"/>
                    </a:lnTo>
                    <a:close/>
                    <a:moveTo>
                      <a:pt x="268656" y="137760"/>
                    </a:moveTo>
                    <a:lnTo>
                      <a:pt x="268656" y="143697"/>
                    </a:lnTo>
                    <a:lnTo>
                      <a:pt x="262721" y="143697"/>
                    </a:lnTo>
                    <a:lnTo>
                      <a:pt x="262721" y="137760"/>
                    </a:lnTo>
                    <a:close/>
                    <a:moveTo>
                      <a:pt x="274904" y="137760"/>
                    </a:moveTo>
                    <a:lnTo>
                      <a:pt x="274904" y="143697"/>
                    </a:lnTo>
                    <a:lnTo>
                      <a:pt x="268968" y="143697"/>
                    </a:lnTo>
                    <a:lnTo>
                      <a:pt x="268968" y="137760"/>
                    </a:lnTo>
                    <a:close/>
                    <a:moveTo>
                      <a:pt x="6251" y="144011"/>
                    </a:moveTo>
                    <a:lnTo>
                      <a:pt x="6251" y="149945"/>
                    </a:lnTo>
                    <a:lnTo>
                      <a:pt x="315" y="149945"/>
                    </a:lnTo>
                    <a:lnTo>
                      <a:pt x="315" y="144011"/>
                    </a:lnTo>
                    <a:close/>
                    <a:moveTo>
                      <a:pt x="12498" y="144011"/>
                    </a:moveTo>
                    <a:lnTo>
                      <a:pt x="12498" y="149945"/>
                    </a:lnTo>
                    <a:lnTo>
                      <a:pt x="6562" y="149945"/>
                    </a:lnTo>
                    <a:lnTo>
                      <a:pt x="6562" y="144011"/>
                    </a:lnTo>
                    <a:close/>
                    <a:moveTo>
                      <a:pt x="18745" y="144011"/>
                    </a:moveTo>
                    <a:lnTo>
                      <a:pt x="18745" y="149945"/>
                    </a:lnTo>
                    <a:lnTo>
                      <a:pt x="12810" y="149945"/>
                    </a:lnTo>
                    <a:lnTo>
                      <a:pt x="12810" y="144011"/>
                    </a:lnTo>
                    <a:close/>
                    <a:moveTo>
                      <a:pt x="24992" y="144011"/>
                    </a:moveTo>
                    <a:lnTo>
                      <a:pt x="24992" y="149945"/>
                    </a:lnTo>
                    <a:lnTo>
                      <a:pt x="19058" y="149945"/>
                    </a:lnTo>
                    <a:lnTo>
                      <a:pt x="19058" y="144011"/>
                    </a:lnTo>
                    <a:close/>
                    <a:moveTo>
                      <a:pt x="31241" y="144011"/>
                    </a:moveTo>
                    <a:lnTo>
                      <a:pt x="31241" y="149945"/>
                    </a:lnTo>
                    <a:lnTo>
                      <a:pt x="25305" y="149945"/>
                    </a:lnTo>
                    <a:lnTo>
                      <a:pt x="25305" y="144011"/>
                    </a:lnTo>
                    <a:close/>
                    <a:moveTo>
                      <a:pt x="37489" y="144011"/>
                    </a:moveTo>
                    <a:lnTo>
                      <a:pt x="37489" y="149945"/>
                    </a:lnTo>
                    <a:lnTo>
                      <a:pt x="31553" y="149945"/>
                    </a:lnTo>
                    <a:lnTo>
                      <a:pt x="31553" y="144011"/>
                    </a:lnTo>
                    <a:close/>
                    <a:moveTo>
                      <a:pt x="43737" y="144011"/>
                    </a:moveTo>
                    <a:lnTo>
                      <a:pt x="43737" y="149945"/>
                    </a:lnTo>
                    <a:lnTo>
                      <a:pt x="37802" y="149945"/>
                    </a:lnTo>
                    <a:lnTo>
                      <a:pt x="37802" y="144011"/>
                    </a:lnTo>
                    <a:close/>
                    <a:moveTo>
                      <a:pt x="49985" y="144011"/>
                    </a:moveTo>
                    <a:lnTo>
                      <a:pt x="49985" y="149945"/>
                    </a:lnTo>
                    <a:lnTo>
                      <a:pt x="44049" y="149945"/>
                    </a:lnTo>
                    <a:lnTo>
                      <a:pt x="44049" y="144011"/>
                    </a:lnTo>
                    <a:close/>
                    <a:moveTo>
                      <a:pt x="56232" y="144011"/>
                    </a:moveTo>
                    <a:lnTo>
                      <a:pt x="56232" y="149945"/>
                    </a:lnTo>
                    <a:lnTo>
                      <a:pt x="50296" y="149945"/>
                    </a:lnTo>
                    <a:lnTo>
                      <a:pt x="50296" y="144011"/>
                    </a:lnTo>
                    <a:close/>
                    <a:moveTo>
                      <a:pt x="62480" y="144011"/>
                    </a:moveTo>
                    <a:lnTo>
                      <a:pt x="62480" y="149945"/>
                    </a:lnTo>
                    <a:lnTo>
                      <a:pt x="56545" y="149945"/>
                    </a:lnTo>
                    <a:lnTo>
                      <a:pt x="56545" y="144011"/>
                    </a:lnTo>
                    <a:close/>
                    <a:moveTo>
                      <a:pt x="68727" y="144011"/>
                    </a:moveTo>
                    <a:lnTo>
                      <a:pt x="68727" y="149945"/>
                    </a:lnTo>
                    <a:lnTo>
                      <a:pt x="62792" y="149945"/>
                    </a:lnTo>
                    <a:lnTo>
                      <a:pt x="62792" y="144011"/>
                    </a:lnTo>
                    <a:close/>
                    <a:moveTo>
                      <a:pt x="74975" y="144011"/>
                    </a:moveTo>
                    <a:lnTo>
                      <a:pt x="74975" y="149945"/>
                    </a:lnTo>
                    <a:lnTo>
                      <a:pt x="69039" y="149945"/>
                    </a:lnTo>
                    <a:lnTo>
                      <a:pt x="69039" y="144011"/>
                    </a:lnTo>
                    <a:close/>
                    <a:moveTo>
                      <a:pt x="81223" y="144011"/>
                    </a:moveTo>
                    <a:lnTo>
                      <a:pt x="81223" y="149945"/>
                    </a:lnTo>
                    <a:lnTo>
                      <a:pt x="75286" y="149945"/>
                    </a:lnTo>
                    <a:lnTo>
                      <a:pt x="75286" y="144011"/>
                    </a:lnTo>
                    <a:close/>
                    <a:moveTo>
                      <a:pt x="87470" y="144011"/>
                    </a:moveTo>
                    <a:lnTo>
                      <a:pt x="87470" y="149945"/>
                    </a:lnTo>
                    <a:lnTo>
                      <a:pt x="81535" y="149945"/>
                    </a:lnTo>
                    <a:lnTo>
                      <a:pt x="81535" y="144011"/>
                    </a:lnTo>
                    <a:close/>
                    <a:moveTo>
                      <a:pt x="93718" y="144011"/>
                    </a:moveTo>
                    <a:lnTo>
                      <a:pt x="93718" y="149945"/>
                    </a:lnTo>
                    <a:lnTo>
                      <a:pt x="87784" y="149945"/>
                    </a:lnTo>
                    <a:lnTo>
                      <a:pt x="87784" y="144011"/>
                    </a:lnTo>
                    <a:close/>
                    <a:moveTo>
                      <a:pt x="99967" y="144011"/>
                    </a:moveTo>
                    <a:lnTo>
                      <a:pt x="99967" y="149945"/>
                    </a:lnTo>
                    <a:lnTo>
                      <a:pt x="94031" y="149945"/>
                    </a:lnTo>
                    <a:lnTo>
                      <a:pt x="94031" y="144011"/>
                    </a:lnTo>
                    <a:close/>
                    <a:moveTo>
                      <a:pt x="106214" y="144011"/>
                    </a:moveTo>
                    <a:lnTo>
                      <a:pt x="106214" y="149945"/>
                    </a:lnTo>
                    <a:lnTo>
                      <a:pt x="100278" y="149945"/>
                    </a:lnTo>
                    <a:lnTo>
                      <a:pt x="100278" y="144011"/>
                    </a:lnTo>
                    <a:close/>
                    <a:moveTo>
                      <a:pt x="112461" y="144011"/>
                    </a:moveTo>
                    <a:lnTo>
                      <a:pt x="112461" y="149945"/>
                    </a:lnTo>
                    <a:lnTo>
                      <a:pt x="106527" y="149945"/>
                    </a:lnTo>
                    <a:lnTo>
                      <a:pt x="106527" y="144011"/>
                    </a:lnTo>
                    <a:close/>
                    <a:moveTo>
                      <a:pt x="118710" y="144011"/>
                    </a:moveTo>
                    <a:lnTo>
                      <a:pt x="118710" y="149945"/>
                    </a:lnTo>
                    <a:lnTo>
                      <a:pt x="112774" y="149945"/>
                    </a:lnTo>
                    <a:lnTo>
                      <a:pt x="112774" y="144011"/>
                    </a:lnTo>
                    <a:close/>
                    <a:moveTo>
                      <a:pt x="124957" y="144011"/>
                    </a:moveTo>
                    <a:lnTo>
                      <a:pt x="124957" y="149945"/>
                    </a:lnTo>
                    <a:lnTo>
                      <a:pt x="119021" y="149945"/>
                    </a:lnTo>
                    <a:lnTo>
                      <a:pt x="119021" y="144011"/>
                    </a:lnTo>
                    <a:close/>
                    <a:moveTo>
                      <a:pt x="131204" y="144011"/>
                    </a:moveTo>
                    <a:lnTo>
                      <a:pt x="131204" y="149945"/>
                    </a:lnTo>
                    <a:lnTo>
                      <a:pt x="125270" y="149945"/>
                    </a:lnTo>
                    <a:lnTo>
                      <a:pt x="125270" y="144011"/>
                    </a:lnTo>
                    <a:close/>
                    <a:moveTo>
                      <a:pt x="137451" y="144011"/>
                    </a:moveTo>
                    <a:lnTo>
                      <a:pt x="137451" y="149945"/>
                    </a:lnTo>
                    <a:lnTo>
                      <a:pt x="131517" y="149945"/>
                    </a:lnTo>
                    <a:lnTo>
                      <a:pt x="131517" y="144011"/>
                    </a:lnTo>
                    <a:close/>
                    <a:moveTo>
                      <a:pt x="143702" y="144011"/>
                    </a:moveTo>
                    <a:lnTo>
                      <a:pt x="143702" y="149945"/>
                    </a:lnTo>
                    <a:lnTo>
                      <a:pt x="137766" y="149945"/>
                    </a:lnTo>
                    <a:lnTo>
                      <a:pt x="137766" y="144011"/>
                    </a:lnTo>
                    <a:close/>
                    <a:moveTo>
                      <a:pt x="149949" y="144011"/>
                    </a:moveTo>
                    <a:lnTo>
                      <a:pt x="149949" y="149945"/>
                    </a:lnTo>
                    <a:lnTo>
                      <a:pt x="144015" y="149945"/>
                    </a:lnTo>
                    <a:lnTo>
                      <a:pt x="144015" y="144011"/>
                    </a:lnTo>
                    <a:close/>
                    <a:moveTo>
                      <a:pt x="156196" y="144011"/>
                    </a:moveTo>
                    <a:lnTo>
                      <a:pt x="156196" y="149945"/>
                    </a:lnTo>
                    <a:lnTo>
                      <a:pt x="150262" y="149945"/>
                    </a:lnTo>
                    <a:lnTo>
                      <a:pt x="150262" y="144011"/>
                    </a:lnTo>
                    <a:close/>
                    <a:moveTo>
                      <a:pt x="162445" y="144011"/>
                    </a:moveTo>
                    <a:lnTo>
                      <a:pt x="162445" y="149945"/>
                    </a:lnTo>
                    <a:lnTo>
                      <a:pt x="156509" y="149945"/>
                    </a:lnTo>
                    <a:lnTo>
                      <a:pt x="156509" y="144011"/>
                    </a:lnTo>
                    <a:close/>
                    <a:moveTo>
                      <a:pt x="168692" y="144011"/>
                    </a:moveTo>
                    <a:lnTo>
                      <a:pt x="168692" y="149945"/>
                    </a:lnTo>
                    <a:lnTo>
                      <a:pt x="162756" y="149945"/>
                    </a:lnTo>
                    <a:lnTo>
                      <a:pt x="162756" y="144011"/>
                    </a:lnTo>
                    <a:close/>
                    <a:moveTo>
                      <a:pt x="174939" y="144011"/>
                    </a:moveTo>
                    <a:lnTo>
                      <a:pt x="174939" y="149945"/>
                    </a:lnTo>
                    <a:lnTo>
                      <a:pt x="169005" y="149945"/>
                    </a:lnTo>
                    <a:lnTo>
                      <a:pt x="169005" y="144011"/>
                    </a:lnTo>
                    <a:close/>
                    <a:moveTo>
                      <a:pt x="181186" y="144011"/>
                    </a:moveTo>
                    <a:lnTo>
                      <a:pt x="181186" y="149945"/>
                    </a:lnTo>
                    <a:lnTo>
                      <a:pt x="175252" y="149945"/>
                    </a:lnTo>
                    <a:lnTo>
                      <a:pt x="175252" y="144011"/>
                    </a:lnTo>
                    <a:close/>
                    <a:moveTo>
                      <a:pt x="187433" y="144011"/>
                    </a:moveTo>
                    <a:lnTo>
                      <a:pt x="187433" y="149945"/>
                    </a:lnTo>
                    <a:lnTo>
                      <a:pt x="181499" y="149945"/>
                    </a:lnTo>
                    <a:lnTo>
                      <a:pt x="181499" y="144011"/>
                    </a:lnTo>
                    <a:close/>
                    <a:moveTo>
                      <a:pt x="193682" y="144011"/>
                    </a:moveTo>
                    <a:lnTo>
                      <a:pt x="193682" y="149945"/>
                    </a:lnTo>
                    <a:lnTo>
                      <a:pt x="187746" y="149945"/>
                    </a:lnTo>
                    <a:lnTo>
                      <a:pt x="187746" y="144011"/>
                    </a:lnTo>
                    <a:close/>
                    <a:moveTo>
                      <a:pt x="199931" y="144011"/>
                    </a:moveTo>
                    <a:lnTo>
                      <a:pt x="199931" y="149945"/>
                    </a:lnTo>
                    <a:lnTo>
                      <a:pt x="193996" y="149945"/>
                    </a:lnTo>
                    <a:lnTo>
                      <a:pt x="193996" y="144011"/>
                    </a:lnTo>
                    <a:close/>
                    <a:moveTo>
                      <a:pt x="206180" y="144011"/>
                    </a:moveTo>
                    <a:lnTo>
                      <a:pt x="206180" y="149945"/>
                    </a:lnTo>
                    <a:lnTo>
                      <a:pt x="200244" y="149945"/>
                    </a:lnTo>
                    <a:lnTo>
                      <a:pt x="200244" y="144011"/>
                    </a:lnTo>
                    <a:close/>
                    <a:moveTo>
                      <a:pt x="212427" y="144011"/>
                    </a:moveTo>
                    <a:lnTo>
                      <a:pt x="212427" y="149945"/>
                    </a:lnTo>
                    <a:lnTo>
                      <a:pt x="206491" y="149945"/>
                    </a:lnTo>
                    <a:lnTo>
                      <a:pt x="206491" y="144011"/>
                    </a:lnTo>
                    <a:close/>
                    <a:moveTo>
                      <a:pt x="218674" y="144011"/>
                    </a:moveTo>
                    <a:lnTo>
                      <a:pt x="218674" y="149945"/>
                    </a:lnTo>
                    <a:lnTo>
                      <a:pt x="212739" y="149945"/>
                    </a:lnTo>
                    <a:lnTo>
                      <a:pt x="212739" y="144011"/>
                    </a:lnTo>
                    <a:close/>
                    <a:moveTo>
                      <a:pt x="224921" y="144011"/>
                    </a:moveTo>
                    <a:lnTo>
                      <a:pt x="224921" y="149945"/>
                    </a:lnTo>
                    <a:lnTo>
                      <a:pt x="218987" y="149945"/>
                    </a:lnTo>
                    <a:lnTo>
                      <a:pt x="218987" y="144011"/>
                    </a:lnTo>
                    <a:close/>
                    <a:moveTo>
                      <a:pt x="231170" y="144011"/>
                    </a:moveTo>
                    <a:lnTo>
                      <a:pt x="231170" y="149945"/>
                    </a:lnTo>
                    <a:lnTo>
                      <a:pt x="225234" y="149945"/>
                    </a:lnTo>
                    <a:lnTo>
                      <a:pt x="225234" y="144011"/>
                    </a:lnTo>
                    <a:close/>
                    <a:moveTo>
                      <a:pt x="237417" y="144011"/>
                    </a:moveTo>
                    <a:lnTo>
                      <a:pt x="237417" y="149945"/>
                    </a:lnTo>
                    <a:lnTo>
                      <a:pt x="231481" y="149945"/>
                    </a:lnTo>
                    <a:lnTo>
                      <a:pt x="231481" y="144011"/>
                    </a:lnTo>
                    <a:close/>
                    <a:moveTo>
                      <a:pt x="243664" y="144011"/>
                    </a:moveTo>
                    <a:lnTo>
                      <a:pt x="243664" y="149945"/>
                    </a:lnTo>
                    <a:lnTo>
                      <a:pt x="237729" y="149945"/>
                    </a:lnTo>
                    <a:lnTo>
                      <a:pt x="237729" y="144011"/>
                    </a:lnTo>
                    <a:close/>
                    <a:moveTo>
                      <a:pt x="249911" y="144011"/>
                    </a:moveTo>
                    <a:lnTo>
                      <a:pt x="249911" y="149945"/>
                    </a:lnTo>
                    <a:lnTo>
                      <a:pt x="243977" y="149945"/>
                    </a:lnTo>
                    <a:lnTo>
                      <a:pt x="243977" y="144011"/>
                    </a:lnTo>
                    <a:close/>
                    <a:moveTo>
                      <a:pt x="256161" y="144011"/>
                    </a:moveTo>
                    <a:lnTo>
                      <a:pt x="256161" y="149945"/>
                    </a:lnTo>
                    <a:lnTo>
                      <a:pt x="250225" y="149945"/>
                    </a:lnTo>
                    <a:lnTo>
                      <a:pt x="250225" y="144011"/>
                    </a:lnTo>
                    <a:close/>
                    <a:moveTo>
                      <a:pt x="262409" y="144011"/>
                    </a:moveTo>
                    <a:lnTo>
                      <a:pt x="262409" y="149945"/>
                    </a:lnTo>
                    <a:lnTo>
                      <a:pt x="256474" y="149945"/>
                    </a:lnTo>
                    <a:lnTo>
                      <a:pt x="256474" y="144011"/>
                    </a:lnTo>
                    <a:close/>
                    <a:moveTo>
                      <a:pt x="268656" y="144011"/>
                    </a:moveTo>
                    <a:lnTo>
                      <a:pt x="268656" y="149945"/>
                    </a:lnTo>
                    <a:lnTo>
                      <a:pt x="262721" y="149945"/>
                    </a:lnTo>
                    <a:lnTo>
                      <a:pt x="262721" y="144011"/>
                    </a:lnTo>
                    <a:close/>
                    <a:moveTo>
                      <a:pt x="274904" y="144011"/>
                    </a:moveTo>
                    <a:lnTo>
                      <a:pt x="274904" y="149945"/>
                    </a:lnTo>
                    <a:lnTo>
                      <a:pt x="268968" y="149945"/>
                    </a:lnTo>
                    <a:lnTo>
                      <a:pt x="268968" y="144011"/>
                    </a:lnTo>
                    <a:close/>
                    <a:moveTo>
                      <a:pt x="6251" y="150258"/>
                    </a:moveTo>
                    <a:lnTo>
                      <a:pt x="6251" y="156192"/>
                    </a:lnTo>
                    <a:lnTo>
                      <a:pt x="315" y="156192"/>
                    </a:lnTo>
                    <a:lnTo>
                      <a:pt x="315" y="150258"/>
                    </a:lnTo>
                    <a:close/>
                    <a:moveTo>
                      <a:pt x="12498" y="150258"/>
                    </a:moveTo>
                    <a:lnTo>
                      <a:pt x="12498" y="156192"/>
                    </a:lnTo>
                    <a:lnTo>
                      <a:pt x="6562" y="156192"/>
                    </a:lnTo>
                    <a:lnTo>
                      <a:pt x="6562" y="150258"/>
                    </a:lnTo>
                    <a:close/>
                    <a:moveTo>
                      <a:pt x="18745" y="150258"/>
                    </a:moveTo>
                    <a:lnTo>
                      <a:pt x="18745" y="156192"/>
                    </a:lnTo>
                    <a:lnTo>
                      <a:pt x="12810" y="156192"/>
                    </a:lnTo>
                    <a:lnTo>
                      <a:pt x="12810" y="150258"/>
                    </a:lnTo>
                    <a:close/>
                    <a:moveTo>
                      <a:pt x="24992" y="150258"/>
                    </a:moveTo>
                    <a:lnTo>
                      <a:pt x="24992" y="156192"/>
                    </a:lnTo>
                    <a:lnTo>
                      <a:pt x="19058" y="156192"/>
                    </a:lnTo>
                    <a:lnTo>
                      <a:pt x="19058" y="150258"/>
                    </a:lnTo>
                    <a:close/>
                    <a:moveTo>
                      <a:pt x="31241" y="150258"/>
                    </a:moveTo>
                    <a:lnTo>
                      <a:pt x="31241" y="156192"/>
                    </a:lnTo>
                    <a:lnTo>
                      <a:pt x="25305" y="156192"/>
                    </a:lnTo>
                    <a:lnTo>
                      <a:pt x="25305" y="150258"/>
                    </a:lnTo>
                    <a:close/>
                    <a:moveTo>
                      <a:pt x="37489" y="150258"/>
                    </a:moveTo>
                    <a:lnTo>
                      <a:pt x="37489" y="156192"/>
                    </a:lnTo>
                    <a:lnTo>
                      <a:pt x="31553" y="156192"/>
                    </a:lnTo>
                    <a:lnTo>
                      <a:pt x="31553" y="150258"/>
                    </a:lnTo>
                    <a:close/>
                    <a:moveTo>
                      <a:pt x="43737" y="150258"/>
                    </a:moveTo>
                    <a:lnTo>
                      <a:pt x="43737" y="156192"/>
                    </a:lnTo>
                    <a:lnTo>
                      <a:pt x="37802" y="156192"/>
                    </a:lnTo>
                    <a:lnTo>
                      <a:pt x="37802" y="150258"/>
                    </a:lnTo>
                    <a:close/>
                    <a:moveTo>
                      <a:pt x="49985" y="150258"/>
                    </a:moveTo>
                    <a:lnTo>
                      <a:pt x="49985" y="156192"/>
                    </a:lnTo>
                    <a:lnTo>
                      <a:pt x="44049" y="156192"/>
                    </a:lnTo>
                    <a:lnTo>
                      <a:pt x="44049" y="150258"/>
                    </a:lnTo>
                    <a:close/>
                    <a:moveTo>
                      <a:pt x="56232" y="150258"/>
                    </a:moveTo>
                    <a:lnTo>
                      <a:pt x="56232" y="156192"/>
                    </a:lnTo>
                    <a:lnTo>
                      <a:pt x="50296" y="156192"/>
                    </a:lnTo>
                    <a:lnTo>
                      <a:pt x="50296" y="150258"/>
                    </a:lnTo>
                    <a:close/>
                    <a:moveTo>
                      <a:pt x="62480" y="150258"/>
                    </a:moveTo>
                    <a:lnTo>
                      <a:pt x="62480" y="156192"/>
                    </a:lnTo>
                    <a:lnTo>
                      <a:pt x="56545" y="156192"/>
                    </a:lnTo>
                    <a:lnTo>
                      <a:pt x="56545" y="150258"/>
                    </a:lnTo>
                    <a:close/>
                    <a:moveTo>
                      <a:pt x="68727" y="150258"/>
                    </a:moveTo>
                    <a:lnTo>
                      <a:pt x="68727" y="156192"/>
                    </a:lnTo>
                    <a:lnTo>
                      <a:pt x="62792" y="156192"/>
                    </a:lnTo>
                    <a:lnTo>
                      <a:pt x="62792" y="150258"/>
                    </a:lnTo>
                    <a:close/>
                    <a:moveTo>
                      <a:pt x="74975" y="150258"/>
                    </a:moveTo>
                    <a:lnTo>
                      <a:pt x="74975" y="156192"/>
                    </a:lnTo>
                    <a:lnTo>
                      <a:pt x="69039" y="156192"/>
                    </a:lnTo>
                    <a:lnTo>
                      <a:pt x="69039" y="150258"/>
                    </a:lnTo>
                    <a:close/>
                    <a:moveTo>
                      <a:pt x="81223" y="150258"/>
                    </a:moveTo>
                    <a:lnTo>
                      <a:pt x="81223" y="156192"/>
                    </a:lnTo>
                    <a:lnTo>
                      <a:pt x="75286" y="156192"/>
                    </a:lnTo>
                    <a:lnTo>
                      <a:pt x="75286" y="150258"/>
                    </a:lnTo>
                    <a:close/>
                    <a:moveTo>
                      <a:pt x="87470" y="150258"/>
                    </a:moveTo>
                    <a:lnTo>
                      <a:pt x="87470" y="156192"/>
                    </a:lnTo>
                    <a:lnTo>
                      <a:pt x="81535" y="156192"/>
                    </a:lnTo>
                    <a:lnTo>
                      <a:pt x="81535" y="150258"/>
                    </a:lnTo>
                    <a:close/>
                    <a:moveTo>
                      <a:pt x="93718" y="150258"/>
                    </a:moveTo>
                    <a:lnTo>
                      <a:pt x="93718" y="156192"/>
                    </a:lnTo>
                    <a:lnTo>
                      <a:pt x="87784" y="156192"/>
                    </a:lnTo>
                    <a:lnTo>
                      <a:pt x="87784" y="150258"/>
                    </a:lnTo>
                    <a:close/>
                    <a:moveTo>
                      <a:pt x="99967" y="150258"/>
                    </a:moveTo>
                    <a:lnTo>
                      <a:pt x="99967" y="156192"/>
                    </a:lnTo>
                    <a:lnTo>
                      <a:pt x="94031" y="156192"/>
                    </a:lnTo>
                    <a:lnTo>
                      <a:pt x="94031" y="150258"/>
                    </a:lnTo>
                    <a:close/>
                    <a:moveTo>
                      <a:pt x="106214" y="150258"/>
                    </a:moveTo>
                    <a:lnTo>
                      <a:pt x="106214" y="156192"/>
                    </a:lnTo>
                    <a:lnTo>
                      <a:pt x="100278" y="156192"/>
                    </a:lnTo>
                    <a:lnTo>
                      <a:pt x="100278" y="150258"/>
                    </a:lnTo>
                    <a:close/>
                    <a:moveTo>
                      <a:pt x="112461" y="150258"/>
                    </a:moveTo>
                    <a:lnTo>
                      <a:pt x="112461" y="156192"/>
                    </a:lnTo>
                    <a:lnTo>
                      <a:pt x="106527" y="156192"/>
                    </a:lnTo>
                    <a:lnTo>
                      <a:pt x="106527" y="150258"/>
                    </a:lnTo>
                    <a:close/>
                    <a:moveTo>
                      <a:pt x="118710" y="150258"/>
                    </a:moveTo>
                    <a:lnTo>
                      <a:pt x="118710" y="156192"/>
                    </a:lnTo>
                    <a:lnTo>
                      <a:pt x="112774" y="156192"/>
                    </a:lnTo>
                    <a:lnTo>
                      <a:pt x="112774" y="150258"/>
                    </a:lnTo>
                    <a:close/>
                    <a:moveTo>
                      <a:pt x="124957" y="150258"/>
                    </a:moveTo>
                    <a:lnTo>
                      <a:pt x="124957" y="156192"/>
                    </a:lnTo>
                    <a:lnTo>
                      <a:pt x="119021" y="156192"/>
                    </a:lnTo>
                    <a:lnTo>
                      <a:pt x="119021" y="150258"/>
                    </a:lnTo>
                    <a:close/>
                    <a:moveTo>
                      <a:pt x="131204" y="150258"/>
                    </a:moveTo>
                    <a:lnTo>
                      <a:pt x="131204" y="156192"/>
                    </a:lnTo>
                    <a:lnTo>
                      <a:pt x="125270" y="156192"/>
                    </a:lnTo>
                    <a:lnTo>
                      <a:pt x="125270" y="150258"/>
                    </a:lnTo>
                    <a:close/>
                    <a:moveTo>
                      <a:pt x="137451" y="150258"/>
                    </a:moveTo>
                    <a:lnTo>
                      <a:pt x="137451" y="156192"/>
                    </a:lnTo>
                    <a:lnTo>
                      <a:pt x="131517" y="156192"/>
                    </a:lnTo>
                    <a:lnTo>
                      <a:pt x="131517" y="150258"/>
                    </a:lnTo>
                    <a:close/>
                    <a:moveTo>
                      <a:pt x="143702" y="150258"/>
                    </a:moveTo>
                    <a:lnTo>
                      <a:pt x="143702" y="156192"/>
                    </a:lnTo>
                    <a:lnTo>
                      <a:pt x="137766" y="156192"/>
                    </a:lnTo>
                    <a:lnTo>
                      <a:pt x="137766" y="150258"/>
                    </a:lnTo>
                    <a:close/>
                    <a:moveTo>
                      <a:pt x="149949" y="150258"/>
                    </a:moveTo>
                    <a:lnTo>
                      <a:pt x="149949" y="156192"/>
                    </a:lnTo>
                    <a:lnTo>
                      <a:pt x="144015" y="156192"/>
                    </a:lnTo>
                    <a:lnTo>
                      <a:pt x="144015" y="150258"/>
                    </a:lnTo>
                    <a:close/>
                    <a:moveTo>
                      <a:pt x="156196" y="150258"/>
                    </a:moveTo>
                    <a:lnTo>
                      <a:pt x="156196" y="156192"/>
                    </a:lnTo>
                    <a:lnTo>
                      <a:pt x="150262" y="156192"/>
                    </a:lnTo>
                    <a:lnTo>
                      <a:pt x="150262" y="150258"/>
                    </a:lnTo>
                    <a:close/>
                    <a:moveTo>
                      <a:pt x="162445" y="150258"/>
                    </a:moveTo>
                    <a:lnTo>
                      <a:pt x="162445" y="156192"/>
                    </a:lnTo>
                    <a:lnTo>
                      <a:pt x="156509" y="156192"/>
                    </a:lnTo>
                    <a:lnTo>
                      <a:pt x="156509" y="150258"/>
                    </a:lnTo>
                    <a:close/>
                    <a:moveTo>
                      <a:pt x="168692" y="150258"/>
                    </a:moveTo>
                    <a:lnTo>
                      <a:pt x="168692" y="156192"/>
                    </a:lnTo>
                    <a:lnTo>
                      <a:pt x="162756" y="156192"/>
                    </a:lnTo>
                    <a:lnTo>
                      <a:pt x="162756" y="150258"/>
                    </a:lnTo>
                    <a:close/>
                    <a:moveTo>
                      <a:pt x="174939" y="150258"/>
                    </a:moveTo>
                    <a:lnTo>
                      <a:pt x="174939" y="156192"/>
                    </a:lnTo>
                    <a:lnTo>
                      <a:pt x="169005" y="156192"/>
                    </a:lnTo>
                    <a:lnTo>
                      <a:pt x="169005" y="150258"/>
                    </a:lnTo>
                    <a:close/>
                    <a:moveTo>
                      <a:pt x="181186" y="150258"/>
                    </a:moveTo>
                    <a:lnTo>
                      <a:pt x="181186" y="156192"/>
                    </a:lnTo>
                    <a:lnTo>
                      <a:pt x="175252" y="156192"/>
                    </a:lnTo>
                    <a:lnTo>
                      <a:pt x="175252" y="150258"/>
                    </a:lnTo>
                    <a:close/>
                    <a:moveTo>
                      <a:pt x="187433" y="150258"/>
                    </a:moveTo>
                    <a:lnTo>
                      <a:pt x="187433" y="156192"/>
                    </a:lnTo>
                    <a:lnTo>
                      <a:pt x="181499" y="156192"/>
                    </a:lnTo>
                    <a:lnTo>
                      <a:pt x="181499" y="150258"/>
                    </a:lnTo>
                    <a:close/>
                    <a:moveTo>
                      <a:pt x="193682" y="150258"/>
                    </a:moveTo>
                    <a:lnTo>
                      <a:pt x="193682" y="156192"/>
                    </a:lnTo>
                    <a:lnTo>
                      <a:pt x="187746" y="156192"/>
                    </a:lnTo>
                    <a:lnTo>
                      <a:pt x="187746" y="150258"/>
                    </a:lnTo>
                    <a:close/>
                    <a:moveTo>
                      <a:pt x="199931" y="150258"/>
                    </a:moveTo>
                    <a:lnTo>
                      <a:pt x="199931" y="156192"/>
                    </a:lnTo>
                    <a:lnTo>
                      <a:pt x="193996" y="156192"/>
                    </a:lnTo>
                    <a:lnTo>
                      <a:pt x="193996" y="150258"/>
                    </a:lnTo>
                    <a:close/>
                    <a:moveTo>
                      <a:pt x="206180" y="150258"/>
                    </a:moveTo>
                    <a:lnTo>
                      <a:pt x="206180" y="156192"/>
                    </a:lnTo>
                    <a:lnTo>
                      <a:pt x="200244" y="156192"/>
                    </a:lnTo>
                    <a:lnTo>
                      <a:pt x="200244" y="150258"/>
                    </a:lnTo>
                    <a:close/>
                    <a:moveTo>
                      <a:pt x="212427" y="150258"/>
                    </a:moveTo>
                    <a:lnTo>
                      <a:pt x="212427" y="156192"/>
                    </a:lnTo>
                    <a:lnTo>
                      <a:pt x="206491" y="156192"/>
                    </a:lnTo>
                    <a:lnTo>
                      <a:pt x="206491" y="150258"/>
                    </a:lnTo>
                    <a:close/>
                    <a:moveTo>
                      <a:pt x="218674" y="150258"/>
                    </a:moveTo>
                    <a:lnTo>
                      <a:pt x="218674" y="156192"/>
                    </a:lnTo>
                    <a:lnTo>
                      <a:pt x="212739" y="156192"/>
                    </a:lnTo>
                    <a:lnTo>
                      <a:pt x="212739" y="150258"/>
                    </a:lnTo>
                    <a:close/>
                    <a:moveTo>
                      <a:pt x="224921" y="150258"/>
                    </a:moveTo>
                    <a:lnTo>
                      <a:pt x="224921" y="156192"/>
                    </a:lnTo>
                    <a:lnTo>
                      <a:pt x="218987" y="156192"/>
                    </a:lnTo>
                    <a:lnTo>
                      <a:pt x="218987" y="150258"/>
                    </a:lnTo>
                    <a:close/>
                    <a:moveTo>
                      <a:pt x="231170" y="150258"/>
                    </a:moveTo>
                    <a:lnTo>
                      <a:pt x="231170" y="156192"/>
                    </a:lnTo>
                    <a:lnTo>
                      <a:pt x="225234" y="156192"/>
                    </a:lnTo>
                    <a:lnTo>
                      <a:pt x="225234" y="150258"/>
                    </a:lnTo>
                    <a:close/>
                    <a:moveTo>
                      <a:pt x="237417" y="150258"/>
                    </a:moveTo>
                    <a:lnTo>
                      <a:pt x="237417" y="156192"/>
                    </a:lnTo>
                    <a:lnTo>
                      <a:pt x="231481" y="156192"/>
                    </a:lnTo>
                    <a:lnTo>
                      <a:pt x="231481" y="150258"/>
                    </a:lnTo>
                    <a:close/>
                    <a:moveTo>
                      <a:pt x="243664" y="150258"/>
                    </a:moveTo>
                    <a:lnTo>
                      <a:pt x="243664" y="156192"/>
                    </a:lnTo>
                    <a:lnTo>
                      <a:pt x="237729" y="156192"/>
                    </a:lnTo>
                    <a:lnTo>
                      <a:pt x="237729" y="150258"/>
                    </a:lnTo>
                    <a:close/>
                    <a:moveTo>
                      <a:pt x="249911" y="150258"/>
                    </a:moveTo>
                    <a:lnTo>
                      <a:pt x="249911" y="156192"/>
                    </a:lnTo>
                    <a:lnTo>
                      <a:pt x="243977" y="156192"/>
                    </a:lnTo>
                    <a:lnTo>
                      <a:pt x="243977" y="150258"/>
                    </a:lnTo>
                    <a:close/>
                    <a:moveTo>
                      <a:pt x="256161" y="150258"/>
                    </a:moveTo>
                    <a:lnTo>
                      <a:pt x="256161" y="156192"/>
                    </a:lnTo>
                    <a:lnTo>
                      <a:pt x="250225" y="156192"/>
                    </a:lnTo>
                    <a:lnTo>
                      <a:pt x="250225" y="150258"/>
                    </a:lnTo>
                    <a:close/>
                    <a:moveTo>
                      <a:pt x="262409" y="150258"/>
                    </a:moveTo>
                    <a:lnTo>
                      <a:pt x="262409" y="156192"/>
                    </a:lnTo>
                    <a:lnTo>
                      <a:pt x="256474" y="156192"/>
                    </a:lnTo>
                    <a:lnTo>
                      <a:pt x="256474" y="150258"/>
                    </a:lnTo>
                    <a:close/>
                    <a:moveTo>
                      <a:pt x="268656" y="150258"/>
                    </a:moveTo>
                    <a:lnTo>
                      <a:pt x="268656" y="156192"/>
                    </a:lnTo>
                    <a:lnTo>
                      <a:pt x="262721" y="156192"/>
                    </a:lnTo>
                    <a:lnTo>
                      <a:pt x="262721" y="150258"/>
                    </a:lnTo>
                    <a:close/>
                    <a:moveTo>
                      <a:pt x="274904" y="150258"/>
                    </a:moveTo>
                    <a:lnTo>
                      <a:pt x="274904" y="156192"/>
                    </a:lnTo>
                    <a:lnTo>
                      <a:pt x="268968" y="156192"/>
                    </a:lnTo>
                    <a:lnTo>
                      <a:pt x="268968" y="150258"/>
                    </a:lnTo>
                    <a:close/>
                    <a:moveTo>
                      <a:pt x="158" y="0"/>
                    </a:moveTo>
                    <a:lnTo>
                      <a:pt x="158" y="157"/>
                    </a:lnTo>
                    <a:lnTo>
                      <a:pt x="0" y="157"/>
                    </a:lnTo>
                    <a:lnTo>
                      <a:pt x="0" y="156350"/>
                    </a:lnTo>
                    <a:lnTo>
                      <a:pt x="158" y="156350"/>
                    </a:lnTo>
                    <a:lnTo>
                      <a:pt x="158" y="156508"/>
                    </a:lnTo>
                    <a:lnTo>
                      <a:pt x="275059" y="156508"/>
                    </a:lnTo>
                    <a:lnTo>
                      <a:pt x="275059" y="156350"/>
                    </a:lnTo>
                    <a:lnTo>
                      <a:pt x="275215" y="156350"/>
                    </a:lnTo>
                    <a:lnTo>
                      <a:pt x="275215" y="155"/>
                    </a:lnTo>
                    <a:lnTo>
                      <a:pt x="275059" y="155"/>
                    </a:lnTo>
                    <a:lnTo>
                      <a:pt x="27505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accent1">
                      <a:lumMod val="50000"/>
                    </a:schemeClr>
                  </a:solidFill>
                  <a:latin typeface="Cambria" pitchFamily="18" charset="0"/>
                </a:endParaRPr>
              </a:p>
            </p:txBody>
          </p:sp>
        </p:grpSp>
        <p:cxnSp>
          <p:nvCxnSpPr>
            <p:cNvPr id="743" name="Google Shape;743;p34"/>
            <p:cNvCxnSpPr/>
            <p:nvPr/>
          </p:nvCxnSpPr>
          <p:spPr>
            <a:xfrm>
              <a:off x="6071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4" name="Google Shape;744;p34"/>
            <p:cNvCxnSpPr/>
            <p:nvPr/>
          </p:nvCxnSpPr>
          <p:spPr>
            <a:xfrm>
              <a:off x="5528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45" name="Google Shape;745;p34"/>
            <p:cNvSpPr/>
            <p:nvPr/>
          </p:nvSpPr>
          <p:spPr>
            <a:xfrm>
              <a:off x="309638" y="1298388"/>
              <a:ext cx="108600" cy="108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</p:txBody>
        </p:sp>
        <p:sp>
          <p:nvSpPr>
            <p:cNvPr id="746" name="Google Shape;746;p34"/>
            <p:cNvSpPr/>
            <p:nvPr/>
          </p:nvSpPr>
          <p:spPr>
            <a:xfrm>
              <a:off x="309638" y="485688"/>
              <a:ext cx="108600" cy="108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</p:txBody>
        </p:sp>
        <p:sp>
          <p:nvSpPr>
            <p:cNvPr id="747" name="Google Shape;747;p34"/>
            <p:cNvSpPr/>
            <p:nvPr/>
          </p:nvSpPr>
          <p:spPr>
            <a:xfrm>
              <a:off x="309638" y="4549188"/>
              <a:ext cx="108600" cy="108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</p:txBody>
        </p:sp>
        <p:sp>
          <p:nvSpPr>
            <p:cNvPr id="748" name="Google Shape;748;p34"/>
            <p:cNvSpPr/>
            <p:nvPr/>
          </p:nvSpPr>
          <p:spPr>
            <a:xfrm>
              <a:off x="309638" y="3736488"/>
              <a:ext cx="108600" cy="108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</p:txBody>
        </p:sp>
        <p:sp>
          <p:nvSpPr>
            <p:cNvPr id="749" name="Google Shape;749;p34"/>
            <p:cNvSpPr/>
            <p:nvPr/>
          </p:nvSpPr>
          <p:spPr>
            <a:xfrm>
              <a:off x="309638" y="2923788"/>
              <a:ext cx="108600" cy="108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</p:txBody>
        </p:sp>
        <p:sp>
          <p:nvSpPr>
            <p:cNvPr id="750" name="Google Shape;750;p34"/>
            <p:cNvSpPr/>
            <p:nvPr/>
          </p:nvSpPr>
          <p:spPr>
            <a:xfrm>
              <a:off x="309638" y="2111088"/>
              <a:ext cx="108600" cy="108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50000"/>
                  </a:schemeClr>
                </a:solidFill>
                <a:latin typeface="Cambria" pitchFamily="18" charset="0"/>
              </a:endParaRPr>
            </a:p>
          </p:txBody>
        </p:sp>
      </p:grpSp>
      <p:sp>
        <p:nvSpPr>
          <p:cNvPr id="751" name="Google Shape;751;p34"/>
          <p:cNvSpPr txBox="1">
            <a:spLocks noGrp="1"/>
          </p:cNvSpPr>
          <p:nvPr>
            <p:ph type="title"/>
          </p:nvPr>
        </p:nvSpPr>
        <p:spPr>
          <a:xfrm>
            <a:off x="2295494" y="2042477"/>
            <a:ext cx="4867306" cy="10626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</a:rPr>
              <a:t>HÌNH BÌNH HÀNH</a:t>
            </a:r>
            <a:endParaRPr sz="5400" b="1" dirty="0">
              <a:solidFill>
                <a:schemeClr val="accent5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752" name="Google Shape;752;p34"/>
          <p:cNvCxnSpPr/>
          <p:nvPr/>
        </p:nvCxnSpPr>
        <p:spPr>
          <a:xfrm>
            <a:off x="3967350" y="3381525"/>
            <a:ext cx="1209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lgDash"/>
            <a:round/>
            <a:headEnd type="none" w="med" len="med"/>
            <a:tailEnd type="none" w="med" len="med"/>
          </a:ln>
        </p:spPr>
      </p:cxnSp>
      <p:cxnSp>
        <p:nvCxnSpPr>
          <p:cNvPr id="753" name="Google Shape;753;p34"/>
          <p:cNvCxnSpPr/>
          <p:nvPr/>
        </p:nvCxnSpPr>
        <p:spPr>
          <a:xfrm>
            <a:off x="3967350" y="1761975"/>
            <a:ext cx="1209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lgDash"/>
            <a:round/>
            <a:headEnd type="none" w="med" len="med"/>
            <a:tailEnd type="none" w="med" len="med"/>
          </a:ln>
        </p:spPr>
      </p:cxnSp>
      <p:grpSp>
        <p:nvGrpSpPr>
          <p:cNvPr id="754" name="Google Shape;754;p34"/>
          <p:cNvGrpSpPr/>
          <p:nvPr/>
        </p:nvGrpSpPr>
        <p:grpSpPr>
          <a:xfrm>
            <a:off x="6033776" y="3678509"/>
            <a:ext cx="753973" cy="540748"/>
            <a:chOff x="4963350" y="689650"/>
            <a:chExt cx="662950" cy="475425"/>
          </a:xfrm>
        </p:grpSpPr>
        <p:sp>
          <p:nvSpPr>
            <p:cNvPr id="755" name="Google Shape;755;p34"/>
            <p:cNvSpPr/>
            <p:nvPr/>
          </p:nvSpPr>
          <p:spPr>
            <a:xfrm>
              <a:off x="4963350" y="719475"/>
              <a:ext cx="662950" cy="445600"/>
            </a:xfrm>
            <a:custGeom>
              <a:avLst/>
              <a:gdLst/>
              <a:ahLst/>
              <a:cxnLst/>
              <a:rect l="l" t="t" r="r" b="b"/>
              <a:pathLst>
                <a:path w="26518" h="17824" extrusionOk="0">
                  <a:moveTo>
                    <a:pt x="17961" y="1"/>
                  </a:moveTo>
                  <a:cubicBezTo>
                    <a:pt x="17754" y="1"/>
                    <a:pt x="17546" y="41"/>
                    <a:pt x="17352" y="123"/>
                  </a:cubicBezTo>
                  <a:lnTo>
                    <a:pt x="1079" y="6929"/>
                  </a:lnTo>
                  <a:cubicBezTo>
                    <a:pt x="396" y="7214"/>
                    <a:pt x="1" y="7950"/>
                    <a:pt x="137" y="8677"/>
                  </a:cubicBezTo>
                  <a:lnTo>
                    <a:pt x="1298" y="14840"/>
                  </a:lnTo>
                  <a:cubicBezTo>
                    <a:pt x="1387" y="15311"/>
                    <a:pt x="1680" y="15710"/>
                    <a:pt x="2101" y="15938"/>
                  </a:cubicBezTo>
                  <a:cubicBezTo>
                    <a:pt x="2117" y="15945"/>
                    <a:pt x="2133" y="15952"/>
                    <a:pt x="2149" y="15960"/>
                  </a:cubicBezTo>
                  <a:lnTo>
                    <a:pt x="3712" y="17375"/>
                  </a:lnTo>
                  <a:cubicBezTo>
                    <a:pt x="4013" y="17669"/>
                    <a:pt x="4409" y="17824"/>
                    <a:pt x="4813" y="17824"/>
                  </a:cubicBezTo>
                  <a:cubicBezTo>
                    <a:pt x="5018" y="17824"/>
                    <a:pt x="5224" y="17784"/>
                    <a:pt x="5422" y="17702"/>
                  </a:cubicBezTo>
                  <a:lnTo>
                    <a:pt x="25553" y="9282"/>
                  </a:lnTo>
                  <a:cubicBezTo>
                    <a:pt x="26092" y="9056"/>
                    <a:pt x="26462" y="8554"/>
                    <a:pt x="26516" y="7972"/>
                  </a:cubicBezTo>
                  <a:cubicBezTo>
                    <a:pt x="26518" y="7956"/>
                    <a:pt x="26517" y="7943"/>
                    <a:pt x="26516" y="7930"/>
                  </a:cubicBezTo>
                  <a:lnTo>
                    <a:pt x="26249" y="5530"/>
                  </a:lnTo>
                  <a:cubicBezTo>
                    <a:pt x="26249" y="5525"/>
                    <a:pt x="26252" y="5519"/>
                    <a:pt x="26253" y="5516"/>
                  </a:cubicBezTo>
                  <a:cubicBezTo>
                    <a:pt x="26289" y="4911"/>
                    <a:pt x="25986" y="4349"/>
                    <a:pt x="25460" y="4048"/>
                  </a:cubicBezTo>
                  <a:lnTo>
                    <a:pt x="18745" y="208"/>
                  </a:lnTo>
                  <a:cubicBezTo>
                    <a:pt x="18505" y="71"/>
                    <a:pt x="18233" y="1"/>
                    <a:pt x="1796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56" name="Google Shape;756;p34"/>
            <p:cNvSpPr/>
            <p:nvPr/>
          </p:nvSpPr>
          <p:spPr>
            <a:xfrm>
              <a:off x="5033375" y="997425"/>
              <a:ext cx="263925" cy="130100"/>
            </a:xfrm>
            <a:custGeom>
              <a:avLst/>
              <a:gdLst/>
              <a:ahLst/>
              <a:cxnLst/>
              <a:rect l="l" t="t" r="r" b="b"/>
              <a:pathLst>
                <a:path w="10557" h="5204" extrusionOk="0">
                  <a:moveTo>
                    <a:pt x="9280" y="1"/>
                  </a:moveTo>
                  <a:cubicBezTo>
                    <a:pt x="9271" y="1"/>
                    <a:pt x="9261" y="3"/>
                    <a:pt x="9252" y="6"/>
                  </a:cubicBezTo>
                  <a:lnTo>
                    <a:pt x="626" y="3614"/>
                  </a:lnTo>
                  <a:cubicBezTo>
                    <a:pt x="464" y="3682"/>
                    <a:pt x="285" y="3717"/>
                    <a:pt x="80" y="3721"/>
                  </a:cubicBezTo>
                  <a:cubicBezTo>
                    <a:pt x="69" y="3722"/>
                    <a:pt x="63" y="3725"/>
                    <a:pt x="52" y="3729"/>
                  </a:cubicBezTo>
                  <a:cubicBezTo>
                    <a:pt x="34" y="3737"/>
                    <a:pt x="20" y="3750"/>
                    <a:pt x="12" y="3769"/>
                  </a:cubicBezTo>
                  <a:cubicBezTo>
                    <a:pt x="0" y="3799"/>
                    <a:pt x="11" y="3831"/>
                    <a:pt x="31" y="3851"/>
                  </a:cubicBezTo>
                  <a:lnTo>
                    <a:pt x="1121" y="4838"/>
                  </a:lnTo>
                  <a:cubicBezTo>
                    <a:pt x="1367" y="5076"/>
                    <a:pt x="1691" y="5203"/>
                    <a:pt x="2019" y="5203"/>
                  </a:cubicBezTo>
                  <a:cubicBezTo>
                    <a:pt x="2183" y="5203"/>
                    <a:pt x="2348" y="5172"/>
                    <a:pt x="2504" y="5106"/>
                  </a:cubicBezTo>
                  <a:lnTo>
                    <a:pt x="10509" y="1758"/>
                  </a:lnTo>
                  <a:cubicBezTo>
                    <a:pt x="10530" y="1749"/>
                    <a:pt x="10546" y="1730"/>
                    <a:pt x="10552" y="1707"/>
                  </a:cubicBezTo>
                  <a:cubicBezTo>
                    <a:pt x="10557" y="1687"/>
                    <a:pt x="10554" y="1663"/>
                    <a:pt x="10539" y="1645"/>
                  </a:cubicBezTo>
                  <a:lnTo>
                    <a:pt x="9339" y="30"/>
                  </a:lnTo>
                  <a:cubicBezTo>
                    <a:pt x="9325" y="11"/>
                    <a:pt x="9303" y="1"/>
                    <a:pt x="92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57" name="Google Shape;757;p34"/>
            <p:cNvSpPr/>
            <p:nvPr/>
          </p:nvSpPr>
          <p:spPr>
            <a:xfrm>
              <a:off x="4971675" y="792650"/>
              <a:ext cx="291350" cy="292475"/>
            </a:xfrm>
            <a:custGeom>
              <a:avLst/>
              <a:gdLst/>
              <a:ahLst/>
              <a:cxnLst/>
              <a:rect l="l" t="t" r="r" b="b"/>
              <a:pathLst>
                <a:path w="11654" h="11699" extrusionOk="0">
                  <a:moveTo>
                    <a:pt x="7154" y="3210"/>
                  </a:moveTo>
                  <a:lnTo>
                    <a:pt x="7184" y="3222"/>
                  </a:lnTo>
                  <a:cubicBezTo>
                    <a:pt x="7360" y="3913"/>
                    <a:pt x="7611" y="4590"/>
                    <a:pt x="7889" y="5244"/>
                  </a:cubicBezTo>
                  <a:cubicBezTo>
                    <a:pt x="7575" y="4601"/>
                    <a:pt x="7325" y="3924"/>
                    <a:pt x="7148" y="3232"/>
                  </a:cubicBezTo>
                  <a:cubicBezTo>
                    <a:pt x="7144" y="3222"/>
                    <a:pt x="7148" y="3212"/>
                    <a:pt x="7154" y="3210"/>
                  </a:cubicBezTo>
                  <a:close/>
                  <a:moveTo>
                    <a:pt x="5742" y="4660"/>
                  </a:moveTo>
                  <a:lnTo>
                    <a:pt x="5799" y="4737"/>
                  </a:lnTo>
                  <a:lnTo>
                    <a:pt x="6278" y="5787"/>
                  </a:lnTo>
                  <a:lnTo>
                    <a:pt x="6243" y="5801"/>
                  </a:lnTo>
                  <a:lnTo>
                    <a:pt x="5764" y="4750"/>
                  </a:lnTo>
                  <a:cubicBezTo>
                    <a:pt x="5760" y="4740"/>
                    <a:pt x="5764" y="4731"/>
                    <a:pt x="5770" y="4728"/>
                  </a:cubicBezTo>
                  <a:lnTo>
                    <a:pt x="5742" y="4660"/>
                  </a:lnTo>
                  <a:close/>
                  <a:moveTo>
                    <a:pt x="7840" y="1369"/>
                  </a:moveTo>
                  <a:lnTo>
                    <a:pt x="7890" y="1449"/>
                  </a:lnTo>
                  <a:lnTo>
                    <a:pt x="9826" y="6221"/>
                  </a:lnTo>
                  <a:lnTo>
                    <a:pt x="9791" y="6234"/>
                  </a:lnTo>
                  <a:lnTo>
                    <a:pt x="7856" y="1464"/>
                  </a:lnTo>
                  <a:cubicBezTo>
                    <a:pt x="7852" y="1453"/>
                    <a:pt x="7863" y="1442"/>
                    <a:pt x="7869" y="1438"/>
                  </a:cubicBezTo>
                  <a:lnTo>
                    <a:pt x="7840" y="1369"/>
                  </a:lnTo>
                  <a:close/>
                  <a:moveTo>
                    <a:pt x="4500" y="7311"/>
                  </a:moveTo>
                  <a:lnTo>
                    <a:pt x="4521" y="7323"/>
                  </a:lnTo>
                  <a:lnTo>
                    <a:pt x="4781" y="7838"/>
                  </a:lnTo>
                  <a:lnTo>
                    <a:pt x="4747" y="7853"/>
                  </a:lnTo>
                  <a:lnTo>
                    <a:pt x="4500" y="7311"/>
                  </a:lnTo>
                  <a:close/>
                  <a:moveTo>
                    <a:pt x="8279" y="0"/>
                  </a:moveTo>
                  <a:cubicBezTo>
                    <a:pt x="8269" y="0"/>
                    <a:pt x="8259" y="2"/>
                    <a:pt x="8249" y="6"/>
                  </a:cubicBezTo>
                  <a:lnTo>
                    <a:pt x="865" y="3094"/>
                  </a:lnTo>
                  <a:cubicBezTo>
                    <a:pt x="317" y="3324"/>
                    <a:pt x="0" y="3916"/>
                    <a:pt x="112" y="4502"/>
                  </a:cubicBezTo>
                  <a:lnTo>
                    <a:pt x="1271" y="10666"/>
                  </a:lnTo>
                  <a:cubicBezTo>
                    <a:pt x="1343" y="11042"/>
                    <a:pt x="1579" y="11363"/>
                    <a:pt x="1917" y="11544"/>
                  </a:cubicBezTo>
                  <a:cubicBezTo>
                    <a:pt x="2106" y="11647"/>
                    <a:pt x="2313" y="11698"/>
                    <a:pt x="2521" y="11698"/>
                  </a:cubicBezTo>
                  <a:cubicBezTo>
                    <a:pt x="2686" y="11698"/>
                    <a:pt x="2852" y="11666"/>
                    <a:pt x="3009" y="11600"/>
                  </a:cubicBezTo>
                  <a:lnTo>
                    <a:pt x="11598" y="8008"/>
                  </a:lnTo>
                  <a:cubicBezTo>
                    <a:pt x="11636" y="7992"/>
                    <a:pt x="11653" y="7949"/>
                    <a:pt x="11637" y="7911"/>
                  </a:cubicBezTo>
                  <a:lnTo>
                    <a:pt x="8348" y="45"/>
                  </a:lnTo>
                  <a:cubicBezTo>
                    <a:pt x="8335" y="17"/>
                    <a:pt x="8308" y="0"/>
                    <a:pt x="82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58" name="Google Shape;758;p34"/>
            <p:cNvSpPr/>
            <p:nvPr/>
          </p:nvSpPr>
          <p:spPr>
            <a:xfrm>
              <a:off x="5272200" y="845950"/>
              <a:ext cx="346325" cy="191850"/>
            </a:xfrm>
            <a:custGeom>
              <a:avLst/>
              <a:gdLst/>
              <a:ahLst/>
              <a:cxnLst/>
              <a:rect l="l" t="t" r="r" b="b"/>
              <a:pathLst>
                <a:path w="13853" h="7674" extrusionOk="0">
                  <a:moveTo>
                    <a:pt x="13601" y="1"/>
                  </a:moveTo>
                  <a:cubicBezTo>
                    <a:pt x="13590" y="1"/>
                    <a:pt x="13579" y="3"/>
                    <a:pt x="13567" y="8"/>
                  </a:cubicBezTo>
                  <a:cubicBezTo>
                    <a:pt x="13557" y="13"/>
                    <a:pt x="13545" y="21"/>
                    <a:pt x="13537" y="33"/>
                  </a:cubicBezTo>
                  <a:cubicBezTo>
                    <a:pt x="13377" y="258"/>
                    <a:pt x="13157" y="434"/>
                    <a:pt x="12899" y="542"/>
                  </a:cubicBezTo>
                  <a:lnTo>
                    <a:pt x="52" y="5916"/>
                  </a:lnTo>
                  <a:cubicBezTo>
                    <a:pt x="31" y="5924"/>
                    <a:pt x="15" y="5943"/>
                    <a:pt x="7" y="5963"/>
                  </a:cubicBezTo>
                  <a:cubicBezTo>
                    <a:pt x="1" y="5985"/>
                    <a:pt x="7" y="6011"/>
                    <a:pt x="19" y="6029"/>
                  </a:cubicBezTo>
                  <a:lnTo>
                    <a:pt x="1217" y="7642"/>
                  </a:lnTo>
                  <a:cubicBezTo>
                    <a:pt x="1235" y="7661"/>
                    <a:pt x="1260" y="7673"/>
                    <a:pt x="1284" y="7673"/>
                  </a:cubicBezTo>
                  <a:cubicBezTo>
                    <a:pt x="1293" y="7673"/>
                    <a:pt x="1302" y="7672"/>
                    <a:pt x="1310" y="7668"/>
                  </a:cubicBezTo>
                  <a:lnTo>
                    <a:pt x="13079" y="2746"/>
                  </a:lnTo>
                  <a:cubicBezTo>
                    <a:pt x="13508" y="2568"/>
                    <a:pt x="13803" y="2170"/>
                    <a:pt x="13852" y="1694"/>
                  </a:cubicBezTo>
                  <a:lnTo>
                    <a:pt x="13673" y="71"/>
                  </a:lnTo>
                  <a:cubicBezTo>
                    <a:pt x="13669" y="41"/>
                    <a:pt x="13646" y="15"/>
                    <a:pt x="13616" y="2"/>
                  </a:cubicBezTo>
                  <a:cubicBezTo>
                    <a:pt x="13611" y="1"/>
                    <a:pt x="13606" y="1"/>
                    <a:pt x="136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59" name="Google Shape;759;p34"/>
            <p:cNvSpPr/>
            <p:nvPr/>
          </p:nvSpPr>
          <p:spPr>
            <a:xfrm>
              <a:off x="5185100" y="697375"/>
              <a:ext cx="426725" cy="292025"/>
            </a:xfrm>
            <a:custGeom>
              <a:avLst/>
              <a:gdLst/>
              <a:ahLst/>
              <a:cxnLst/>
              <a:rect l="l" t="t" r="r" b="b"/>
              <a:pathLst>
                <a:path w="17069" h="11681" extrusionOk="0">
                  <a:moveTo>
                    <a:pt x="9471" y="1162"/>
                  </a:moveTo>
                  <a:lnTo>
                    <a:pt x="12551" y="3148"/>
                  </a:lnTo>
                  <a:lnTo>
                    <a:pt x="9446" y="1169"/>
                  </a:lnTo>
                  <a:cubicBezTo>
                    <a:pt x="9448" y="1164"/>
                    <a:pt x="9448" y="1164"/>
                    <a:pt x="9451" y="1162"/>
                  </a:cubicBezTo>
                  <a:close/>
                  <a:moveTo>
                    <a:pt x="10421" y="3333"/>
                  </a:moveTo>
                  <a:lnTo>
                    <a:pt x="10440" y="3337"/>
                  </a:lnTo>
                  <a:lnTo>
                    <a:pt x="11392" y="3987"/>
                  </a:lnTo>
                  <a:lnTo>
                    <a:pt x="10411" y="3340"/>
                  </a:lnTo>
                  <a:cubicBezTo>
                    <a:pt x="10416" y="3339"/>
                    <a:pt x="10417" y="3334"/>
                    <a:pt x="10421" y="3333"/>
                  </a:cubicBezTo>
                  <a:close/>
                  <a:moveTo>
                    <a:pt x="4679" y="7351"/>
                  </a:moveTo>
                  <a:lnTo>
                    <a:pt x="4732" y="7430"/>
                  </a:lnTo>
                  <a:lnTo>
                    <a:pt x="5253" y="8772"/>
                  </a:lnTo>
                  <a:lnTo>
                    <a:pt x="5322" y="8746"/>
                  </a:lnTo>
                  <a:lnTo>
                    <a:pt x="5254" y="8776"/>
                  </a:lnTo>
                  <a:lnTo>
                    <a:pt x="5253" y="8772"/>
                  </a:lnTo>
                  <a:lnTo>
                    <a:pt x="5218" y="8786"/>
                  </a:lnTo>
                  <a:lnTo>
                    <a:pt x="4697" y="7444"/>
                  </a:lnTo>
                  <a:cubicBezTo>
                    <a:pt x="4694" y="7434"/>
                    <a:pt x="4704" y="7422"/>
                    <a:pt x="4715" y="7417"/>
                  </a:cubicBezTo>
                  <a:lnTo>
                    <a:pt x="4679" y="7351"/>
                  </a:lnTo>
                  <a:close/>
                  <a:moveTo>
                    <a:pt x="2350" y="5775"/>
                  </a:moveTo>
                  <a:lnTo>
                    <a:pt x="2375" y="5785"/>
                  </a:lnTo>
                  <a:lnTo>
                    <a:pt x="4140" y="10044"/>
                  </a:lnTo>
                  <a:lnTo>
                    <a:pt x="4106" y="10059"/>
                  </a:lnTo>
                  <a:lnTo>
                    <a:pt x="2340" y="5798"/>
                  </a:lnTo>
                  <a:cubicBezTo>
                    <a:pt x="2336" y="5788"/>
                    <a:pt x="2340" y="5779"/>
                    <a:pt x="2350" y="5775"/>
                  </a:cubicBezTo>
                  <a:close/>
                  <a:moveTo>
                    <a:pt x="9089" y="1"/>
                  </a:moveTo>
                  <a:cubicBezTo>
                    <a:pt x="8923" y="1"/>
                    <a:pt x="8757" y="33"/>
                    <a:pt x="8600" y="98"/>
                  </a:cubicBezTo>
                  <a:lnTo>
                    <a:pt x="56" y="3672"/>
                  </a:lnTo>
                  <a:cubicBezTo>
                    <a:pt x="17" y="3688"/>
                    <a:pt x="1" y="3731"/>
                    <a:pt x="16" y="3770"/>
                  </a:cubicBezTo>
                  <a:lnTo>
                    <a:pt x="3306" y="11635"/>
                  </a:lnTo>
                  <a:cubicBezTo>
                    <a:pt x="3317" y="11664"/>
                    <a:pt x="3344" y="11680"/>
                    <a:pt x="3374" y="11680"/>
                  </a:cubicBezTo>
                  <a:cubicBezTo>
                    <a:pt x="3384" y="11680"/>
                    <a:pt x="3394" y="11679"/>
                    <a:pt x="3403" y="11675"/>
                  </a:cubicBezTo>
                  <a:lnTo>
                    <a:pt x="16298" y="6281"/>
                  </a:lnTo>
                  <a:cubicBezTo>
                    <a:pt x="16737" y="6097"/>
                    <a:pt x="17025" y="5703"/>
                    <a:pt x="17069" y="5213"/>
                  </a:cubicBezTo>
                  <a:lnTo>
                    <a:pt x="17009" y="4702"/>
                  </a:lnTo>
                  <a:cubicBezTo>
                    <a:pt x="16913" y="4408"/>
                    <a:pt x="16713" y="4170"/>
                    <a:pt x="16436" y="4011"/>
                  </a:cubicBezTo>
                  <a:lnTo>
                    <a:pt x="9722" y="170"/>
                  </a:lnTo>
                  <a:cubicBezTo>
                    <a:pt x="9528" y="58"/>
                    <a:pt x="9309" y="1"/>
                    <a:pt x="90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60" name="Google Shape;760;p34"/>
            <p:cNvSpPr/>
            <p:nvPr/>
          </p:nvSpPr>
          <p:spPr>
            <a:xfrm>
              <a:off x="5033375" y="1064800"/>
              <a:ext cx="111600" cy="62775"/>
            </a:xfrm>
            <a:custGeom>
              <a:avLst/>
              <a:gdLst/>
              <a:ahLst/>
              <a:cxnLst/>
              <a:rect l="l" t="t" r="r" b="b"/>
              <a:pathLst>
                <a:path w="4464" h="2511" extrusionOk="0">
                  <a:moveTo>
                    <a:pt x="2822" y="1"/>
                  </a:moveTo>
                  <a:lnTo>
                    <a:pt x="626" y="921"/>
                  </a:lnTo>
                  <a:cubicBezTo>
                    <a:pt x="464" y="988"/>
                    <a:pt x="285" y="1024"/>
                    <a:pt x="80" y="1027"/>
                  </a:cubicBezTo>
                  <a:cubicBezTo>
                    <a:pt x="69" y="1029"/>
                    <a:pt x="63" y="1031"/>
                    <a:pt x="52" y="1035"/>
                  </a:cubicBezTo>
                  <a:cubicBezTo>
                    <a:pt x="34" y="1043"/>
                    <a:pt x="20" y="1056"/>
                    <a:pt x="12" y="1076"/>
                  </a:cubicBezTo>
                  <a:cubicBezTo>
                    <a:pt x="0" y="1105"/>
                    <a:pt x="11" y="1137"/>
                    <a:pt x="31" y="1157"/>
                  </a:cubicBezTo>
                  <a:lnTo>
                    <a:pt x="1121" y="2145"/>
                  </a:lnTo>
                  <a:cubicBezTo>
                    <a:pt x="1367" y="2383"/>
                    <a:pt x="1691" y="2510"/>
                    <a:pt x="2019" y="2510"/>
                  </a:cubicBezTo>
                  <a:cubicBezTo>
                    <a:pt x="2183" y="2510"/>
                    <a:pt x="2348" y="2478"/>
                    <a:pt x="2504" y="2413"/>
                  </a:cubicBezTo>
                  <a:lnTo>
                    <a:pt x="4463" y="1593"/>
                  </a:lnTo>
                  <a:lnTo>
                    <a:pt x="2822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61" name="Google Shape;761;p34"/>
            <p:cNvSpPr/>
            <p:nvPr/>
          </p:nvSpPr>
          <p:spPr>
            <a:xfrm>
              <a:off x="4971650" y="850350"/>
              <a:ext cx="113175" cy="234775"/>
            </a:xfrm>
            <a:custGeom>
              <a:avLst/>
              <a:gdLst/>
              <a:ahLst/>
              <a:cxnLst/>
              <a:rect l="l" t="t" r="r" b="b"/>
              <a:pathLst>
                <a:path w="4527" h="9391" extrusionOk="0">
                  <a:moveTo>
                    <a:pt x="2743" y="0"/>
                  </a:moveTo>
                  <a:lnTo>
                    <a:pt x="865" y="786"/>
                  </a:lnTo>
                  <a:cubicBezTo>
                    <a:pt x="317" y="1016"/>
                    <a:pt x="0" y="1608"/>
                    <a:pt x="112" y="2194"/>
                  </a:cubicBezTo>
                  <a:lnTo>
                    <a:pt x="1271" y="8358"/>
                  </a:lnTo>
                  <a:cubicBezTo>
                    <a:pt x="1344" y="8734"/>
                    <a:pt x="1579" y="9055"/>
                    <a:pt x="1917" y="9236"/>
                  </a:cubicBezTo>
                  <a:cubicBezTo>
                    <a:pt x="2105" y="9339"/>
                    <a:pt x="2312" y="9390"/>
                    <a:pt x="2520" y="9390"/>
                  </a:cubicBezTo>
                  <a:cubicBezTo>
                    <a:pt x="2686" y="9390"/>
                    <a:pt x="2851" y="9358"/>
                    <a:pt x="3008" y="9292"/>
                  </a:cubicBezTo>
                  <a:lnTo>
                    <a:pt x="4526" y="8658"/>
                  </a:lnTo>
                  <a:lnTo>
                    <a:pt x="4526" y="8658"/>
                  </a:lnTo>
                  <a:cubicBezTo>
                    <a:pt x="4411" y="8676"/>
                    <a:pt x="4303" y="8684"/>
                    <a:pt x="4202" y="8684"/>
                  </a:cubicBezTo>
                  <a:cubicBezTo>
                    <a:pt x="3002" y="8684"/>
                    <a:pt x="2775" y="7487"/>
                    <a:pt x="2775" y="7487"/>
                  </a:cubicBezTo>
                  <a:cubicBezTo>
                    <a:pt x="2775" y="7487"/>
                    <a:pt x="2159" y="4829"/>
                    <a:pt x="1685" y="2657"/>
                  </a:cubicBezTo>
                  <a:cubicBezTo>
                    <a:pt x="1392" y="1311"/>
                    <a:pt x="2135" y="456"/>
                    <a:pt x="2743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62" name="Google Shape;762;p34"/>
            <p:cNvSpPr/>
            <p:nvPr/>
          </p:nvSpPr>
          <p:spPr>
            <a:xfrm>
              <a:off x="5542525" y="846025"/>
              <a:ext cx="76000" cy="89300"/>
            </a:xfrm>
            <a:custGeom>
              <a:avLst/>
              <a:gdLst/>
              <a:ahLst/>
              <a:cxnLst/>
              <a:rect l="l" t="t" r="r" b="b"/>
              <a:pathLst>
                <a:path w="3040" h="3572" extrusionOk="0">
                  <a:moveTo>
                    <a:pt x="2787" y="1"/>
                  </a:moveTo>
                  <a:cubicBezTo>
                    <a:pt x="2776" y="1"/>
                    <a:pt x="2766" y="4"/>
                    <a:pt x="2755" y="8"/>
                  </a:cubicBezTo>
                  <a:cubicBezTo>
                    <a:pt x="2745" y="13"/>
                    <a:pt x="2733" y="20"/>
                    <a:pt x="2725" y="33"/>
                  </a:cubicBezTo>
                  <a:cubicBezTo>
                    <a:pt x="2565" y="257"/>
                    <a:pt x="2345" y="434"/>
                    <a:pt x="2087" y="542"/>
                  </a:cubicBezTo>
                  <a:lnTo>
                    <a:pt x="1" y="1414"/>
                  </a:lnTo>
                  <a:lnTo>
                    <a:pt x="286" y="3572"/>
                  </a:lnTo>
                  <a:lnTo>
                    <a:pt x="2266" y="2745"/>
                  </a:lnTo>
                  <a:cubicBezTo>
                    <a:pt x="2695" y="2566"/>
                    <a:pt x="2990" y="2168"/>
                    <a:pt x="3039" y="1692"/>
                  </a:cubicBezTo>
                  <a:lnTo>
                    <a:pt x="2860" y="70"/>
                  </a:lnTo>
                  <a:cubicBezTo>
                    <a:pt x="2856" y="39"/>
                    <a:pt x="2833" y="12"/>
                    <a:pt x="2806" y="4"/>
                  </a:cubicBezTo>
                  <a:cubicBezTo>
                    <a:pt x="2799" y="2"/>
                    <a:pt x="2793" y="1"/>
                    <a:pt x="2787" y="1"/>
                  </a:cubicBezTo>
                  <a:close/>
                </a:path>
              </a:pathLst>
            </a:custGeom>
            <a:solidFill>
              <a:srgbClr val="FFFFFF">
                <a:alpha val="31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63" name="Google Shape;763;p34"/>
            <p:cNvSpPr/>
            <p:nvPr/>
          </p:nvSpPr>
          <p:spPr>
            <a:xfrm>
              <a:off x="5368275" y="697375"/>
              <a:ext cx="243550" cy="169250"/>
            </a:xfrm>
            <a:custGeom>
              <a:avLst/>
              <a:gdLst/>
              <a:ahLst/>
              <a:cxnLst/>
              <a:rect l="l" t="t" r="r" b="b"/>
              <a:pathLst>
                <a:path w="9742" h="6770" extrusionOk="0">
                  <a:moveTo>
                    <a:pt x="1762" y="1"/>
                  </a:moveTo>
                  <a:cubicBezTo>
                    <a:pt x="1596" y="1"/>
                    <a:pt x="1430" y="33"/>
                    <a:pt x="1274" y="98"/>
                  </a:cubicBezTo>
                  <a:lnTo>
                    <a:pt x="0" y="631"/>
                  </a:lnTo>
                  <a:cubicBezTo>
                    <a:pt x="309" y="635"/>
                    <a:pt x="758" y="718"/>
                    <a:pt x="1282" y="1055"/>
                  </a:cubicBezTo>
                  <a:cubicBezTo>
                    <a:pt x="2098" y="1580"/>
                    <a:pt x="7181" y="4874"/>
                    <a:pt x="7181" y="4874"/>
                  </a:cubicBezTo>
                  <a:cubicBezTo>
                    <a:pt x="7181" y="4874"/>
                    <a:pt x="9009" y="5795"/>
                    <a:pt x="7804" y="6770"/>
                  </a:cubicBezTo>
                  <a:lnTo>
                    <a:pt x="8971" y="6281"/>
                  </a:lnTo>
                  <a:cubicBezTo>
                    <a:pt x="9410" y="6097"/>
                    <a:pt x="9698" y="5703"/>
                    <a:pt x="9742" y="5213"/>
                  </a:cubicBezTo>
                  <a:lnTo>
                    <a:pt x="9682" y="4702"/>
                  </a:lnTo>
                  <a:cubicBezTo>
                    <a:pt x="9586" y="4408"/>
                    <a:pt x="9386" y="4170"/>
                    <a:pt x="9110" y="4011"/>
                  </a:cubicBezTo>
                  <a:lnTo>
                    <a:pt x="2397" y="170"/>
                  </a:lnTo>
                  <a:cubicBezTo>
                    <a:pt x="2203" y="58"/>
                    <a:pt x="1983" y="1"/>
                    <a:pt x="1762" y="1"/>
                  </a:cubicBezTo>
                  <a:close/>
                </a:path>
              </a:pathLst>
            </a:custGeom>
            <a:solidFill>
              <a:srgbClr val="FFFFFF">
                <a:alpha val="31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64" name="Google Shape;764;p34"/>
            <p:cNvSpPr/>
            <p:nvPr/>
          </p:nvSpPr>
          <p:spPr>
            <a:xfrm>
              <a:off x="4963350" y="689650"/>
              <a:ext cx="657275" cy="403200"/>
            </a:xfrm>
            <a:custGeom>
              <a:avLst/>
              <a:gdLst/>
              <a:ahLst/>
              <a:cxnLst/>
              <a:rect l="l" t="t" r="r" b="b"/>
              <a:pathLst>
                <a:path w="26291" h="16128" extrusionOk="0">
                  <a:moveTo>
                    <a:pt x="17960" y="399"/>
                  </a:moveTo>
                  <a:cubicBezTo>
                    <a:pt x="18165" y="399"/>
                    <a:pt x="18369" y="452"/>
                    <a:pt x="18548" y="554"/>
                  </a:cubicBezTo>
                  <a:lnTo>
                    <a:pt x="25263" y="4393"/>
                  </a:lnTo>
                  <a:cubicBezTo>
                    <a:pt x="25663" y="4622"/>
                    <a:pt x="25884" y="5032"/>
                    <a:pt x="25856" y="5491"/>
                  </a:cubicBezTo>
                  <a:cubicBezTo>
                    <a:pt x="25828" y="5952"/>
                    <a:pt x="25558" y="6332"/>
                    <a:pt x="25133" y="6510"/>
                  </a:cubicBezTo>
                  <a:lnTo>
                    <a:pt x="3307" y="15638"/>
                  </a:lnTo>
                  <a:cubicBezTo>
                    <a:pt x="3160" y="15700"/>
                    <a:pt x="3005" y="15730"/>
                    <a:pt x="2850" y="15730"/>
                  </a:cubicBezTo>
                  <a:cubicBezTo>
                    <a:pt x="2657" y="15730"/>
                    <a:pt x="2465" y="15683"/>
                    <a:pt x="2290" y="15589"/>
                  </a:cubicBezTo>
                  <a:cubicBezTo>
                    <a:pt x="1974" y="15419"/>
                    <a:pt x="1755" y="15120"/>
                    <a:pt x="1688" y="14768"/>
                  </a:cubicBezTo>
                  <a:lnTo>
                    <a:pt x="527" y="8605"/>
                  </a:lnTo>
                  <a:cubicBezTo>
                    <a:pt x="424" y="8060"/>
                    <a:pt x="722" y="7510"/>
                    <a:pt x="1233" y="7295"/>
                  </a:cubicBezTo>
                  <a:lnTo>
                    <a:pt x="17506" y="490"/>
                  </a:lnTo>
                  <a:cubicBezTo>
                    <a:pt x="17650" y="428"/>
                    <a:pt x="17806" y="399"/>
                    <a:pt x="17960" y="399"/>
                  </a:cubicBezTo>
                  <a:close/>
                  <a:moveTo>
                    <a:pt x="17961" y="0"/>
                  </a:moveTo>
                  <a:cubicBezTo>
                    <a:pt x="17754" y="0"/>
                    <a:pt x="17546" y="41"/>
                    <a:pt x="17352" y="122"/>
                  </a:cubicBezTo>
                  <a:lnTo>
                    <a:pt x="1079" y="6928"/>
                  </a:lnTo>
                  <a:cubicBezTo>
                    <a:pt x="396" y="7215"/>
                    <a:pt x="1" y="7950"/>
                    <a:pt x="137" y="8679"/>
                  </a:cubicBezTo>
                  <a:lnTo>
                    <a:pt x="1298" y="14841"/>
                  </a:lnTo>
                  <a:cubicBezTo>
                    <a:pt x="1388" y="15311"/>
                    <a:pt x="1680" y="15711"/>
                    <a:pt x="2101" y="15938"/>
                  </a:cubicBezTo>
                  <a:cubicBezTo>
                    <a:pt x="2335" y="16064"/>
                    <a:pt x="2592" y="16128"/>
                    <a:pt x="2850" y="16128"/>
                  </a:cubicBezTo>
                  <a:cubicBezTo>
                    <a:pt x="3056" y="16128"/>
                    <a:pt x="3265" y="16088"/>
                    <a:pt x="3460" y="16001"/>
                  </a:cubicBezTo>
                  <a:lnTo>
                    <a:pt x="25286" y="6873"/>
                  </a:lnTo>
                  <a:cubicBezTo>
                    <a:pt x="25844" y="6640"/>
                    <a:pt x="26216" y="6119"/>
                    <a:pt x="26253" y="5513"/>
                  </a:cubicBezTo>
                  <a:cubicBezTo>
                    <a:pt x="26290" y="4910"/>
                    <a:pt x="25986" y="4348"/>
                    <a:pt x="25460" y="4047"/>
                  </a:cubicBezTo>
                  <a:lnTo>
                    <a:pt x="18745" y="207"/>
                  </a:lnTo>
                  <a:cubicBezTo>
                    <a:pt x="18504" y="70"/>
                    <a:pt x="18233" y="0"/>
                    <a:pt x="179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65" name="Google Shape;765;p34"/>
            <p:cNvSpPr/>
            <p:nvPr/>
          </p:nvSpPr>
          <p:spPr>
            <a:xfrm>
              <a:off x="5175500" y="783525"/>
              <a:ext cx="132775" cy="263100"/>
            </a:xfrm>
            <a:custGeom>
              <a:avLst/>
              <a:gdLst/>
              <a:ahLst/>
              <a:cxnLst/>
              <a:rect l="l" t="t" r="r" b="b"/>
              <a:pathLst>
                <a:path w="5311" h="10524" extrusionOk="0">
                  <a:moveTo>
                    <a:pt x="226" y="0"/>
                  </a:moveTo>
                  <a:cubicBezTo>
                    <a:pt x="200" y="0"/>
                    <a:pt x="174" y="5"/>
                    <a:pt x="149" y="15"/>
                  </a:cubicBezTo>
                  <a:cubicBezTo>
                    <a:pt x="48" y="57"/>
                    <a:pt x="0" y="173"/>
                    <a:pt x="42" y="275"/>
                  </a:cubicBezTo>
                  <a:lnTo>
                    <a:pt x="3474" y="8480"/>
                  </a:lnTo>
                  <a:cubicBezTo>
                    <a:pt x="3480" y="8496"/>
                    <a:pt x="3489" y="8509"/>
                    <a:pt x="3497" y="8522"/>
                  </a:cubicBezTo>
                  <a:lnTo>
                    <a:pt x="4926" y="10443"/>
                  </a:lnTo>
                  <a:cubicBezTo>
                    <a:pt x="4966" y="10496"/>
                    <a:pt x="5025" y="10523"/>
                    <a:pt x="5085" y="10523"/>
                  </a:cubicBezTo>
                  <a:cubicBezTo>
                    <a:pt x="5127" y="10523"/>
                    <a:pt x="5168" y="10510"/>
                    <a:pt x="5204" y="10483"/>
                  </a:cubicBezTo>
                  <a:cubicBezTo>
                    <a:pt x="5293" y="10418"/>
                    <a:pt x="5311" y="10294"/>
                    <a:pt x="5245" y="10205"/>
                  </a:cubicBezTo>
                  <a:lnTo>
                    <a:pt x="3831" y="8304"/>
                  </a:lnTo>
                  <a:lnTo>
                    <a:pt x="409" y="123"/>
                  </a:lnTo>
                  <a:cubicBezTo>
                    <a:pt x="377" y="46"/>
                    <a:pt x="304" y="0"/>
                    <a:pt x="2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66" name="Google Shape;766;p34"/>
            <p:cNvSpPr/>
            <p:nvPr/>
          </p:nvSpPr>
          <p:spPr>
            <a:xfrm>
              <a:off x="5014425" y="809700"/>
              <a:ext cx="611875" cy="325600"/>
            </a:xfrm>
            <a:custGeom>
              <a:avLst/>
              <a:gdLst/>
              <a:ahLst/>
              <a:cxnLst/>
              <a:rect l="l" t="t" r="r" b="b"/>
              <a:pathLst>
                <a:path w="24475" h="13024" extrusionOk="0">
                  <a:moveTo>
                    <a:pt x="23952" y="1"/>
                  </a:moveTo>
                  <a:cubicBezTo>
                    <a:pt x="23944" y="1"/>
                    <a:pt x="23937" y="1"/>
                    <a:pt x="23930" y="2"/>
                  </a:cubicBezTo>
                  <a:cubicBezTo>
                    <a:pt x="23821" y="15"/>
                    <a:pt x="23742" y="113"/>
                    <a:pt x="23754" y="221"/>
                  </a:cubicBezTo>
                  <a:lnTo>
                    <a:pt x="24078" y="3154"/>
                  </a:lnTo>
                  <a:cubicBezTo>
                    <a:pt x="24031" y="3582"/>
                    <a:pt x="23757" y="3950"/>
                    <a:pt x="23358" y="4115"/>
                  </a:cubicBezTo>
                  <a:lnTo>
                    <a:pt x="3229" y="12535"/>
                  </a:lnTo>
                  <a:cubicBezTo>
                    <a:pt x="3081" y="12597"/>
                    <a:pt x="2926" y="12627"/>
                    <a:pt x="2772" y="12627"/>
                  </a:cubicBezTo>
                  <a:cubicBezTo>
                    <a:pt x="2470" y="12627"/>
                    <a:pt x="2172" y="12510"/>
                    <a:pt x="1943" y="12287"/>
                  </a:cubicBezTo>
                  <a:lnTo>
                    <a:pt x="354" y="10847"/>
                  </a:lnTo>
                  <a:cubicBezTo>
                    <a:pt x="317" y="10812"/>
                    <a:pt x="269" y="10795"/>
                    <a:pt x="221" y="10795"/>
                  </a:cubicBezTo>
                  <a:cubicBezTo>
                    <a:pt x="167" y="10795"/>
                    <a:pt x="113" y="10817"/>
                    <a:pt x="74" y="10860"/>
                  </a:cubicBezTo>
                  <a:cubicBezTo>
                    <a:pt x="1" y="10941"/>
                    <a:pt x="6" y="11067"/>
                    <a:pt x="87" y="11140"/>
                  </a:cubicBezTo>
                  <a:lnTo>
                    <a:pt x="1670" y="12575"/>
                  </a:lnTo>
                  <a:cubicBezTo>
                    <a:pt x="1971" y="12868"/>
                    <a:pt x="2368" y="13023"/>
                    <a:pt x="2771" y="13023"/>
                  </a:cubicBezTo>
                  <a:cubicBezTo>
                    <a:pt x="2976" y="13023"/>
                    <a:pt x="3184" y="12982"/>
                    <a:pt x="3381" y="12901"/>
                  </a:cubicBezTo>
                  <a:lnTo>
                    <a:pt x="23511" y="4482"/>
                  </a:lnTo>
                  <a:cubicBezTo>
                    <a:pt x="24050" y="4256"/>
                    <a:pt x="24420" y="3753"/>
                    <a:pt x="24474" y="3171"/>
                  </a:cubicBezTo>
                  <a:cubicBezTo>
                    <a:pt x="24475" y="3157"/>
                    <a:pt x="24475" y="3144"/>
                    <a:pt x="24474" y="3130"/>
                  </a:cubicBezTo>
                  <a:lnTo>
                    <a:pt x="24147" y="177"/>
                  </a:lnTo>
                  <a:cubicBezTo>
                    <a:pt x="24137" y="76"/>
                    <a:pt x="24049" y="1"/>
                    <a:pt x="239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67" name="Google Shape;767;p34"/>
            <p:cNvSpPr/>
            <p:nvPr/>
          </p:nvSpPr>
          <p:spPr>
            <a:xfrm>
              <a:off x="5165700" y="826575"/>
              <a:ext cx="54050" cy="124225"/>
            </a:xfrm>
            <a:custGeom>
              <a:avLst/>
              <a:gdLst/>
              <a:ahLst/>
              <a:cxnLst/>
              <a:rect l="l" t="t" r="r" b="b"/>
              <a:pathLst>
                <a:path w="2162" h="4969" extrusionOk="0">
                  <a:moveTo>
                    <a:pt x="113" y="1"/>
                  </a:moveTo>
                  <a:cubicBezTo>
                    <a:pt x="101" y="1"/>
                    <a:pt x="88" y="3"/>
                    <a:pt x="77" y="8"/>
                  </a:cubicBezTo>
                  <a:cubicBezTo>
                    <a:pt x="25" y="29"/>
                    <a:pt x="1" y="86"/>
                    <a:pt x="22" y="137"/>
                  </a:cubicBezTo>
                  <a:lnTo>
                    <a:pt x="1956" y="4907"/>
                  </a:lnTo>
                  <a:cubicBezTo>
                    <a:pt x="1972" y="4945"/>
                    <a:pt x="2009" y="4969"/>
                    <a:pt x="2049" y="4969"/>
                  </a:cubicBezTo>
                  <a:cubicBezTo>
                    <a:pt x="2061" y="4969"/>
                    <a:pt x="2074" y="4967"/>
                    <a:pt x="2086" y="4960"/>
                  </a:cubicBezTo>
                  <a:cubicBezTo>
                    <a:pt x="2137" y="4939"/>
                    <a:pt x="2162" y="4882"/>
                    <a:pt x="2141" y="4831"/>
                  </a:cubicBezTo>
                  <a:lnTo>
                    <a:pt x="206" y="62"/>
                  </a:lnTo>
                  <a:cubicBezTo>
                    <a:pt x="190" y="24"/>
                    <a:pt x="152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68" name="Google Shape;768;p34"/>
            <p:cNvSpPr/>
            <p:nvPr/>
          </p:nvSpPr>
          <p:spPr>
            <a:xfrm>
              <a:off x="5148025" y="870850"/>
              <a:ext cx="24100" cy="55250"/>
            </a:xfrm>
            <a:custGeom>
              <a:avLst/>
              <a:gdLst/>
              <a:ahLst/>
              <a:cxnLst/>
              <a:rect l="l" t="t" r="r" b="b"/>
              <a:pathLst>
                <a:path w="964" h="2210" extrusionOk="0">
                  <a:moveTo>
                    <a:pt x="110" y="0"/>
                  </a:moveTo>
                  <a:cubicBezTo>
                    <a:pt x="101" y="0"/>
                    <a:pt x="93" y="1"/>
                    <a:pt x="85" y="3"/>
                  </a:cubicBezTo>
                  <a:cubicBezTo>
                    <a:pt x="32" y="17"/>
                    <a:pt x="0" y="72"/>
                    <a:pt x="14" y="124"/>
                  </a:cubicBezTo>
                  <a:cubicBezTo>
                    <a:pt x="194" y="821"/>
                    <a:pt x="446" y="1504"/>
                    <a:pt x="761" y="2154"/>
                  </a:cubicBezTo>
                  <a:cubicBezTo>
                    <a:pt x="778" y="2188"/>
                    <a:pt x="814" y="2209"/>
                    <a:pt x="851" y="2209"/>
                  </a:cubicBezTo>
                  <a:cubicBezTo>
                    <a:pt x="866" y="2209"/>
                    <a:pt x="881" y="2206"/>
                    <a:pt x="894" y="2199"/>
                  </a:cubicBezTo>
                  <a:cubicBezTo>
                    <a:pt x="945" y="2175"/>
                    <a:pt x="964" y="2116"/>
                    <a:pt x="940" y="2066"/>
                  </a:cubicBezTo>
                  <a:cubicBezTo>
                    <a:pt x="630" y="1429"/>
                    <a:pt x="384" y="758"/>
                    <a:pt x="206" y="74"/>
                  </a:cubicBezTo>
                  <a:cubicBezTo>
                    <a:pt x="194" y="29"/>
                    <a:pt x="154" y="0"/>
                    <a:pt x="1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69" name="Google Shape;769;p34"/>
            <p:cNvSpPr/>
            <p:nvPr/>
          </p:nvSpPr>
          <p:spPr>
            <a:xfrm>
              <a:off x="5113350" y="908750"/>
              <a:ext cx="17650" cy="31200"/>
            </a:xfrm>
            <a:custGeom>
              <a:avLst/>
              <a:gdLst/>
              <a:ahLst/>
              <a:cxnLst/>
              <a:rect l="l" t="t" r="r" b="b"/>
              <a:pathLst>
                <a:path w="706" h="1248" extrusionOk="0">
                  <a:moveTo>
                    <a:pt x="112" y="0"/>
                  </a:moveTo>
                  <a:cubicBezTo>
                    <a:pt x="98" y="0"/>
                    <a:pt x="84" y="3"/>
                    <a:pt x="71" y="9"/>
                  </a:cubicBezTo>
                  <a:cubicBezTo>
                    <a:pt x="21" y="31"/>
                    <a:pt x="0" y="90"/>
                    <a:pt x="22" y="141"/>
                  </a:cubicBezTo>
                  <a:lnTo>
                    <a:pt x="502" y="1189"/>
                  </a:lnTo>
                  <a:cubicBezTo>
                    <a:pt x="519" y="1226"/>
                    <a:pt x="555" y="1247"/>
                    <a:pt x="593" y="1247"/>
                  </a:cubicBezTo>
                  <a:cubicBezTo>
                    <a:pt x="606" y="1247"/>
                    <a:pt x="621" y="1245"/>
                    <a:pt x="634" y="1238"/>
                  </a:cubicBezTo>
                  <a:cubicBezTo>
                    <a:pt x="684" y="1215"/>
                    <a:pt x="705" y="1157"/>
                    <a:pt x="682" y="1106"/>
                  </a:cubicBezTo>
                  <a:lnTo>
                    <a:pt x="202" y="58"/>
                  </a:lnTo>
                  <a:cubicBezTo>
                    <a:pt x="186" y="21"/>
                    <a:pt x="150" y="0"/>
                    <a:pt x="1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70" name="Google Shape;770;p34"/>
            <p:cNvSpPr/>
            <p:nvPr/>
          </p:nvSpPr>
          <p:spPr>
            <a:xfrm>
              <a:off x="5081425" y="973450"/>
              <a:ext cx="12225" cy="17825"/>
            </a:xfrm>
            <a:custGeom>
              <a:avLst/>
              <a:gdLst/>
              <a:ahLst/>
              <a:cxnLst/>
              <a:rect l="l" t="t" r="r" b="b"/>
              <a:pathLst>
                <a:path w="489" h="713" extrusionOk="0">
                  <a:moveTo>
                    <a:pt x="115" y="0"/>
                  </a:moveTo>
                  <a:cubicBezTo>
                    <a:pt x="100" y="0"/>
                    <a:pt x="84" y="3"/>
                    <a:pt x="70" y="11"/>
                  </a:cubicBezTo>
                  <a:cubicBezTo>
                    <a:pt x="20" y="34"/>
                    <a:pt x="0" y="95"/>
                    <a:pt x="26" y="143"/>
                  </a:cubicBezTo>
                  <a:lnTo>
                    <a:pt x="286" y="659"/>
                  </a:lnTo>
                  <a:cubicBezTo>
                    <a:pt x="304" y="693"/>
                    <a:pt x="338" y="713"/>
                    <a:pt x="374" y="713"/>
                  </a:cubicBezTo>
                  <a:cubicBezTo>
                    <a:pt x="389" y="713"/>
                    <a:pt x="405" y="711"/>
                    <a:pt x="419" y="702"/>
                  </a:cubicBezTo>
                  <a:cubicBezTo>
                    <a:pt x="469" y="679"/>
                    <a:pt x="489" y="618"/>
                    <a:pt x="464" y="569"/>
                  </a:cubicBezTo>
                  <a:lnTo>
                    <a:pt x="204" y="54"/>
                  </a:lnTo>
                  <a:cubicBezTo>
                    <a:pt x="186" y="20"/>
                    <a:pt x="151" y="0"/>
                    <a:pt x="1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71" name="Google Shape;771;p34"/>
            <p:cNvSpPr/>
            <p:nvPr/>
          </p:nvSpPr>
          <p:spPr>
            <a:xfrm>
              <a:off x="5241175" y="839600"/>
              <a:ext cx="49850" cy="111525"/>
            </a:xfrm>
            <a:custGeom>
              <a:avLst/>
              <a:gdLst/>
              <a:ahLst/>
              <a:cxnLst/>
              <a:rect l="l" t="t" r="r" b="b"/>
              <a:pathLst>
                <a:path w="1994" h="4461" extrusionOk="0">
                  <a:moveTo>
                    <a:pt x="114" y="0"/>
                  </a:moveTo>
                  <a:cubicBezTo>
                    <a:pt x="101" y="0"/>
                    <a:pt x="88" y="3"/>
                    <a:pt x="76" y="8"/>
                  </a:cubicBezTo>
                  <a:cubicBezTo>
                    <a:pt x="25" y="29"/>
                    <a:pt x="1" y="88"/>
                    <a:pt x="22" y="139"/>
                  </a:cubicBezTo>
                  <a:lnTo>
                    <a:pt x="1789" y="4398"/>
                  </a:lnTo>
                  <a:cubicBezTo>
                    <a:pt x="1805" y="4436"/>
                    <a:pt x="1843" y="4460"/>
                    <a:pt x="1881" y="4460"/>
                  </a:cubicBezTo>
                  <a:cubicBezTo>
                    <a:pt x="1894" y="4460"/>
                    <a:pt x="1906" y="4458"/>
                    <a:pt x="1918" y="4453"/>
                  </a:cubicBezTo>
                  <a:cubicBezTo>
                    <a:pt x="1969" y="4432"/>
                    <a:pt x="1993" y="4372"/>
                    <a:pt x="1972" y="4323"/>
                  </a:cubicBezTo>
                  <a:lnTo>
                    <a:pt x="205" y="62"/>
                  </a:lnTo>
                  <a:cubicBezTo>
                    <a:pt x="190" y="24"/>
                    <a:pt x="152" y="0"/>
                    <a:pt x="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72" name="Google Shape;772;p34"/>
            <p:cNvSpPr/>
            <p:nvPr/>
          </p:nvSpPr>
          <p:spPr>
            <a:xfrm>
              <a:off x="5300175" y="880800"/>
              <a:ext cx="18700" cy="38600"/>
            </a:xfrm>
            <a:custGeom>
              <a:avLst/>
              <a:gdLst/>
              <a:ahLst/>
              <a:cxnLst/>
              <a:rect l="l" t="t" r="r" b="b"/>
              <a:pathLst>
                <a:path w="748" h="1544" extrusionOk="0">
                  <a:moveTo>
                    <a:pt x="112" y="0"/>
                  </a:moveTo>
                  <a:cubicBezTo>
                    <a:pt x="100" y="0"/>
                    <a:pt x="88" y="3"/>
                    <a:pt x="76" y="7"/>
                  </a:cubicBezTo>
                  <a:cubicBezTo>
                    <a:pt x="25" y="28"/>
                    <a:pt x="0" y="85"/>
                    <a:pt x="19" y="136"/>
                  </a:cubicBezTo>
                  <a:lnTo>
                    <a:pt x="544" y="1480"/>
                  </a:lnTo>
                  <a:cubicBezTo>
                    <a:pt x="558" y="1519"/>
                    <a:pt x="596" y="1543"/>
                    <a:pt x="635" y="1543"/>
                  </a:cubicBezTo>
                  <a:cubicBezTo>
                    <a:pt x="648" y="1543"/>
                    <a:pt x="659" y="1542"/>
                    <a:pt x="671" y="1537"/>
                  </a:cubicBezTo>
                  <a:cubicBezTo>
                    <a:pt x="722" y="1515"/>
                    <a:pt x="748" y="1459"/>
                    <a:pt x="728" y="1407"/>
                  </a:cubicBezTo>
                  <a:lnTo>
                    <a:pt x="204" y="64"/>
                  </a:lnTo>
                  <a:cubicBezTo>
                    <a:pt x="189" y="25"/>
                    <a:pt x="151" y="0"/>
                    <a:pt x="1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73" name="Google Shape;773;p34"/>
            <p:cNvSpPr/>
            <p:nvPr/>
          </p:nvSpPr>
          <p:spPr>
            <a:xfrm>
              <a:off x="5418775" y="724325"/>
              <a:ext cx="83250" cy="53850"/>
            </a:xfrm>
            <a:custGeom>
              <a:avLst/>
              <a:gdLst/>
              <a:ahLst/>
              <a:cxnLst/>
              <a:rect l="l" t="t" r="r" b="b"/>
              <a:pathLst>
                <a:path w="3330" h="2154" extrusionOk="0">
                  <a:moveTo>
                    <a:pt x="115" y="0"/>
                  </a:moveTo>
                  <a:cubicBezTo>
                    <a:pt x="81" y="0"/>
                    <a:pt x="48" y="17"/>
                    <a:pt x="30" y="47"/>
                  </a:cubicBezTo>
                  <a:cubicBezTo>
                    <a:pt x="0" y="93"/>
                    <a:pt x="15" y="155"/>
                    <a:pt x="61" y="183"/>
                  </a:cubicBezTo>
                  <a:lnTo>
                    <a:pt x="3163" y="2138"/>
                  </a:lnTo>
                  <a:cubicBezTo>
                    <a:pt x="3179" y="2149"/>
                    <a:pt x="3198" y="2154"/>
                    <a:pt x="3216" y="2154"/>
                  </a:cubicBezTo>
                  <a:cubicBezTo>
                    <a:pt x="3249" y="2154"/>
                    <a:pt x="3280" y="2138"/>
                    <a:pt x="3300" y="2105"/>
                  </a:cubicBezTo>
                  <a:cubicBezTo>
                    <a:pt x="3330" y="2060"/>
                    <a:pt x="3315" y="1998"/>
                    <a:pt x="3269" y="1969"/>
                  </a:cubicBezTo>
                  <a:lnTo>
                    <a:pt x="167" y="15"/>
                  </a:lnTo>
                  <a:cubicBezTo>
                    <a:pt x="151" y="5"/>
                    <a:pt x="133" y="0"/>
                    <a:pt x="1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74" name="Google Shape;774;p34"/>
            <p:cNvSpPr/>
            <p:nvPr/>
          </p:nvSpPr>
          <p:spPr>
            <a:xfrm>
              <a:off x="5442975" y="778700"/>
              <a:ext cx="29975" cy="20450"/>
            </a:xfrm>
            <a:custGeom>
              <a:avLst/>
              <a:gdLst/>
              <a:ahLst/>
              <a:cxnLst/>
              <a:rect l="l" t="t" r="r" b="b"/>
              <a:pathLst>
                <a:path w="1199" h="818" extrusionOk="0">
                  <a:moveTo>
                    <a:pt x="114" y="0"/>
                  </a:moveTo>
                  <a:cubicBezTo>
                    <a:pt x="81" y="0"/>
                    <a:pt x="49" y="16"/>
                    <a:pt x="30" y="45"/>
                  </a:cubicBezTo>
                  <a:cubicBezTo>
                    <a:pt x="1" y="92"/>
                    <a:pt x="14" y="154"/>
                    <a:pt x="60" y="182"/>
                  </a:cubicBezTo>
                  <a:lnTo>
                    <a:pt x="1032" y="802"/>
                  </a:lnTo>
                  <a:cubicBezTo>
                    <a:pt x="1049" y="813"/>
                    <a:pt x="1068" y="818"/>
                    <a:pt x="1086" y="818"/>
                  </a:cubicBezTo>
                  <a:cubicBezTo>
                    <a:pt x="1120" y="818"/>
                    <a:pt x="1151" y="802"/>
                    <a:pt x="1169" y="771"/>
                  </a:cubicBezTo>
                  <a:cubicBezTo>
                    <a:pt x="1198" y="726"/>
                    <a:pt x="1185" y="664"/>
                    <a:pt x="1138" y="635"/>
                  </a:cubicBezTo>
                  <a:lnTo>
                    <a:pt x="167" y="16"/>
                  </a:lnTo>
                  <a:cubicBezTo>
                    <a:pt x="150" y="5"/>
                    <a:pt x="132" y="0"/>
                    <a:pt x="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</p:grpSp>
      <p:grpSp>
        <p:nvGrpSpPr>
          <p:cNvPr id="775" name="Google Shape;775;p34"/>
          <p:cNvGrpSpPr/>
          <p:nvPr/>
        </p:nvGrpSpPr>
        <p:grpSpPr>
          <a:xfrm flipH="1">
            <a:off x="1751205" y="1720648"/>
            <a:ext cx="573783" cy="411480"/>
            <a:chOff x="4963350" y="689650"/>
            <a:chExt cx="662950" cy="475425"/>
          </a:xfrm>
        </p:grpSpPr>
        <p:sp>
          <p:nvSpPr>
            <p:cNvPr id="776" name="Google Shape;776;p34"/>
            <p:cNvSpPr/>
            <p:nvPr/>
          </p:nvSpPr>
          <p:spPr>
            <a:xfrm>
              <a:off x="4963350" y="719475"/>
              <a:ext cx="662950" cy="445600"/>
            </a:xfrm>
            <a:custGeom>
              <a:avLst/>
              <a:gdLst/>
              <a:ahLst/>
              <a:cxnLst/>
              <a:rect l="l" t="t" r="r" b="b"/>
              <a:pathLst>
                <a:path w="26518" h="17824" extrusionOk="0">
                  <a:moveTo>
                    <a:pt x="17961" y="1"/>
                  </a:moveTo>
                  <a:cubicBezTo>
                    <a:pt x="17754" y="1"/>
                    <a:pt x="17546" y="41"/>
                    <a:pt x="17352" y="123"/>
                  </a:cubicBezTo>
                  <a:lnTo>
                    <a:pt x="1079" y="6929"/>
                  </a:lnTo>
                  <a:cubicBezTo>
                    <a:pt x="396" y="7214"/>
                    <a:pt x="1" y="7950"/>
                    <a:pt x="137" y="8677"/>
                  </a:cubicBezTo>
                  <a:lnTo>
                    <a:pt x="1298" y="14840"/>
                  </a:lnTo>
                  <a:cubicBezTo>
                    <a:pt x="1387" y="15311"/>
                    <a:pt x="1680" y="15710"/>
                    <a:pt x="2101" y="15938"/>
                  </a:cubicBezTo>
                  <a:cubicBezTo>
                    <a:pt x="2117" y="15945"/>
                    <a:pt x="2133" y="15952"/>
                    <a:pt x="2149" y="15960"/>
                  </a:cubicBezTo>
                  <a:lnTo>
                    <a:pt x="3712" y="17375"/>
                  </a:lnTo>
                  <a:cubicBezTo>
                    <a:pt x="4013" y="17669"/>
                    <a:pt x="4409" y="17824"/>
                    <a:pt x="4813" y="17824"/>
                  </a:cubicBezTo>
                  <a:cubicBezTo>
                    <a:pt x="5018" y="17824"/>
                    <a:pt x="5224" y="17784"/>
                    <a:pt x="5422" y="17702"/>
                  </a:cubicBezTo>
                  <a:lnTo>
                    <a:pt x="25553" y="9282"/>
                  </a:lnTo>
                  <a:cubicBezTo>
                    <a:pt x="26092" y="9056"/>
                    <a:pt x="26462" y="8554"/>
                    <a:pt x="26516" y="7972"/>
                  </a:cubicBezTo>
                  <a:cubicBezTo>
                    <a:pt x="26518" y="7956"/>
                    <a:pt x="26517" y="7943"/>
                    <a:pt x="26516" y="7930"/>
                  </a:cubicBezTo>
                  <a:lnTo>
                    <a:pt x="26249" y="5530"/>
                  </a:lnTo>
                  <a:cubicBezTo>
                    <a:pt x="26249" y="5525"/>
                    <a:pt x="26252" y="5519"/>
                    <a:pt x="26253" y="5516"/>
                  </a:cubicBezTo>
                  <a:cubicBezTo>
                    <a:pt x="26289" y="4911"/>
                    <a:pt x="25986" y="4349"/>
                    <a:pt x="25460" y="4048"/>
                  </a:cubicBezTo>
                  <a:lnTo>
                    <a:pt x="18745" y="208"/>
                  </a:lnTo>
                  <a:cubicBezTo>
                    <a:pt x="18505" y="71"/>
                    <a:pt x="18233" y="1"/>
                    <a:pt x="1796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77" name="Google Shape;777;p34"/>
            <p:cNvSpPr/>
            <p:nvPr/>
          </p:nvSpPr>
          <p:spPr>
            <a:xfrm>
              <a:off x="5033375" y="997425"/>
              <a:ext cx="263925" cy="130100"/>
            </a:xfrm>
            <a:custGeom>
              <a:avLst/>
              <a:gdLst/>
              <a:ahLst/>
              <a:cxnLst/>
              <a:rect l="l" t="t" r="r" b="b"/>
              <a:pathLst>
                <a:path w="10557" h="5204" extrusionOk="0">
                  <a:moveTo>
                    <a:pt x="9280" y="1"/>
                  </a:moveTo>
                  <a:cubicBezTo>
                    <a:pt x="9271" y="1"/>
                    <a:pt x="9261" y="3"/>
                    <a:pt x="9252" y="6"/>
                  </a:cubicBezTo>
                  <a:lnTo>
                    <a:pt x="626" y="3614"/>
                  </a:lnTo>
                  <a:cubicBezTo>
                    <a:pt x="464" y="3682"/>
                    <a:pt x="285" y="3717"/>
                    <a:pt x="80" y="3721"/>
                  </a:cubicBezTo>
                  <a:cubicBezTo>
                    <a:pt x="69" y="3722"/>
                    <a:pt x="63" y="3725"/>
                    <a:pt x="52" y="3729"/>
                  </a:cubicBezTo>
                  <a:cubicBezTo>
                    <a:pt x="34" y="3737"/>
                    <a:pt x="20" y="3750"/>
                    <a:pt x="12" y="3769"/>
                  </a:cubicBezTo>
                  <a:cubicBezTo>
                    <a:pt x="0" y="3799"/>
                    <a:pt x="11" y="3831"/>
                    <a:pt x="31" y="3851"/>
                  </a:cubicBezTo>
                  <a:lnTo>
                    <a:pt x="1121" y="4838"/>
                  </a:lnTo>
                  <a:cubicBezTo>
                    <a:pt x="1367" y="5076"/>
                    <a:pt x="1691" y="5203"/>
                    <a:pt x="2019" y="5203"/>
                  </a:cubicBezTo>
                  <a:cubicBezTo>
                    <a:pt x="2183" y="5203"/>
                    <a:pt x="2348" y="5172"/>
                    <a:pt x="2504" y="5106"/>
                  </a:cubicBezTo>
                  <a:lnTo>
                    <a:pt x="10509" y="1758"/>
                  </a:lnTo>
                  <a:cubicBezTo>
                    <a:pt x="10530" y="1749"/>
                    <a:pt x="10546" y="1730"/>
                    <a:pt x="10552" y="1707"/>
                  </a:cubicBezTo>
                  <a:cubicBezTo>
                    <a:pt x="10557" y="1687"/>
                    <a:pt x="10554" y="1663"/>
                    <a:pt x="10539" y="1645"/>
                  </a:cubicBezTo>
                  <a:lnTo>
                    <a:pt x="9339" y="30"/>
                  </a:lnTo>
                  <a:cubicBezTo>
                    <a:pt x="9325" y="11"/>
                    <a:pt x="9303" y="1"/>
                    <a:pt x="92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78" name="Google Shape;778;p34"/>
            <p:cNvSpPr/>
            <p:nvPr/>
          </p:nvSpPr>
          <p:spPr>
            <a:xfrm>
              <a:off x="4971675" y="792650"/>
              <a:ext cx="291350" cy="292475"/>
            </a:xfrm>
            <a:custGeom>
              <a:avLst/>
              <a:gdLst/>
              <a:ahLst/>
              <a:cxnLst/>
              <a:rect l="l" t="t" r="r" b="b"/>
              <a:pathLst>
                <a:path w="11654" h="11699" extrusionOk="0">
                  <a:moveTo>
                    <a:pt x="7154" y="3210"/>
                  </a:moveTo>
                  <a:lnTo>
                    <a:pt x="7184" y="3222"/>
                  </a:lnTo>
                  <a:cubicBezTo>
                    <a:pt x="7360" y="3913"/>
                    <a:pt x="7611" y="4590"/>
                    <a:pt x="7889" y="5244"/>
                  </a:cubicBezTo>
                  <a:cubicBezTo>
                    <a:pt x="7575" y="4601"/>
                    <a:pt x="7325" y="3924"/>
                    <a:pt x="7148" y="3232"/>
                  </a:cubicBezTo>
                  <a:cubicBezTo>
                    <a:pt x="7144" y="3222"/>
                    <a:pt x="7148" y="3212"/>
                    <a:pt x="7154" y="3210"/>
                  </a:cubicBezTo>
                  <a:close/>
                  <a:moveTo>
                    <a:pt x="5742" y="4660"/>
                  </a:moveTo>
                  <a:lnTo>
                    <a:pt x="5799" y="4737"/>
                  </a:lnTo>
                  <a:lnTo>
                    <a:pt x="6278" y="5787"/>
                  </a:lnTo>
                  <a:lnTo>
                    <a:pt x="6243" y="5801"/>
                  </a:lnTo>
                  <a:lnTo>
                    <a:pt x="5764" y="4750"/>
                  </a:lnTo>
                  <a:cubicBezTo>
                    <a:pt x="5760" y="4740"/>
                    <a:pt x="5764" y="4731"/>
                    <a:pt x="5770" y="4728"/>
                  </a:cubicBezTo>
                  <a:lnTo>
                    <a:pt x="5742" y="4660"/>
                  </a:lnTo>
                  <a:close/>
                  <a:moveTo>
                    <a:pt x="7840" y="1369"/>
                  </a:moveTo>
                  <a:lnTo>
                    <a:pt x="7890" y="1449"/>
                  </a:lnTo>
                  <a:lnTo>
                    <a:pt x="9826" y="6221"/>
                  </a:lnTo>
                  <a:lnTo>
                    <a:pt x="9791" y="6234"/>
                  </a:lnTo>
                  <a:lnTo>
                    <a:pt x="7856" y="1464"/>
                  </a:lnTo>
                  <a:cubicBezTo>
                    <a:pt x="7852" y="1453"/>
                    <a:pt x="7863" y="1442"/>
                    <a:pt x="7869" y="1438"/>
                  </a:cubicBezTo>
                  <a:lnTo>
                    <a:pt x="7840" y="1369"/>
                  </a:lnTo>
                  <a:close/>
                  <a:moveTo>
                    <a:pt x="4500" y="7311"/>
                  </a:moveTo>
                  <a:lnTo>
                    <a:pt x="4521" y="7323"/>
                  </a:lnTo>
                  <a:lnTo>
                    <a:pt x="4781" y="7838"/>
                  </a:lnTo>
                  <a:lnTo>
                    <a:pt x="4747" y="7853"/>
                  </a:lnTo>
                  <a:lnTo>
                    <a:pt x="4500" y="7311"/>
                  </a:lnTo>
                  <a:close/>
                  <a:moveTo>
                    <a:pt x="8279" y="0"/>
                  </a:moveTo>
                  <a:cubicBezTo>
                    <a:pt x="8269" y="0"/>
                    <a:pt x="8259" y="2"/>
                    <a:pt x="8249" y="6"/>
                  </a:cubicBezTo>
                  <a:lnTo>
                    <a:pt x="865" y="3094"/>
                  </a:lnTo>
                  <a:cubicBezTo>
                    <a:pt x="317" y="3324"/>
                    <a:pt x="0" y="3916"/>
                    <a:pt x="112" y="4502"/>
                  </a:cubicBezTo>
                  <a:lnTo>
                    <a:pt x="1271" y="10666"/>
                  </a:lnTo>
                  <a:cubicBezTo>
                    <a:pt x="1343" y="11042"/>
                    <a:pt x="1579" y="11363"/>
                    <a:pt x="1917" y="11544"/>
                  </a:cubicBezTo>
                  <a:cubicBezTo>
                    <a:pt x="2106" y="11647"/>
                    <a:pt x="2313" y="11698"/>
                    <a:pt x="2521" y="11698"/>
                  </a:cubicBezTo>
                  <a:cubicBezTo>
                    <a:pt x="2686" y="11698"/>
                    <a:pt x="2852" y="11666"/>
                    <a:pt x="3009" y="11600"/>
                  </a:cubicBezTo>
                  <a:lnTo>
                    <a:pt x="11598" y="8008"/>
                  </a:lnTo>
                  <a:cubicBezTo>
                    <a:pt x="11636" y="7992"/>
                    <a:pt x="11653" y="7949"/>
                    <a:pt x="11637" y="7911"/>
                  </a:cubicBezTo>
                  <a:lnTo>
                    <a:pt x="8348" y="45"/>
                  </a:lnTo>
                  <a:cubicBezTo>
                    <a:pt x="8335" y="17"/>
                    <a:pt x="8308" y="0"/>
                    <a:pt x="82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79" name="Google Shape;779;p34"/>
            <p:cNvSpPr/>
            <p:nvPr/>
          </p:nvSpPr>
          <p:spPr>
            <a:xfrm>
              <a:off x="5272200" y="845950"/>
              <a:ext cx="346325" cy="191850"/>
            </a:xfrm>
            <a:custGeom>
              <a:avLst/>
              <a:gdLst/>
              <a:ahLst/>
              <a:cxnLst/>
              <a:rect l="l" t="t" r="r" b="b"/>
              <a:pathLst>
                <a:path w="13853" h="7674" extrusionOk="0">
                  <a:moveTo>
                    <a:pt x="13601" y="1"/>
                  </a:moveTo>
                  <a:cubicBezTo>
                    <a:pt x="13590" y="1"/>
                    <a:pt x="13579" y="3"/>
                    <a:pt x="13567" y="8"/>
                  </a:cubicBezTo>
                  <a:cubicBezTo>
                    <a:pt x="13557" y="13"/>
                    <a:pt x="13545" y="21"/>
                    <a:pt x="13537" y="33"/>
                  </a:cubicBezTo>
                  <a:cubicBezTo>
                    <a:pt x="13377" y="258"/>
                    <a:pt x="13157" y="434"/>
                    <a:pt x="12899" y="542"/>
                  </a:cubicBezTo>
                  <a:lnTo>
                    <a:pt x="52" y="5916"/>
                  </a:lnTo>
                  <a:cubicBezTo>
                    <a:pt x="31" y="5924"/>
                    <a:pt x="15" y="5943"/>
                    <a:pt x="7" y="5963"/>
                  </a:cubicBezTo>
                  <a:cubicBezTo>
                    <a:pt x="1" y="5985"/>
                    <a:pt x="7" y="6011"/>
                    <a:pt x="19" y="6029"/>
                  </a:cubicBezTo>
                  <a:lnTo>
                    <a:pt x="1217" y="7642"/>
                  </a:lnTo>
                  <a:cubicBezTo>
                    <a:pt x="1235" y="7661"/>
                    <a:pt x="1260" y="7673"/>
                    <a:pt x="1284" y="7673"/>
                  </a:cubicBezTo>
                  <a:cubicBezTo>
                    <a:pt x="1293" y="7673"/>
                    <a:pt x="1302" y="7672"/>
                    <a:pt x="1310" y="7668"/>
                  </a:cubicBezTo>
                  <a:lnTo>
                    <a:pt x="13079" y="2746"/>
                  </a:lnTo>
                  <a:cubicBezTo>
                    <a:pt x="13508" y="2568"/>
                    <a:pt x="13803" y="2170"/>
                    <a:pt x="13852" y="1694"/>
                  </a:cubicBezTo>
                  <a:lnTo>
                    <a:pt x="13673" y="71"/>
                  </a:lnTo>
                  <a:cubicBezTo>
                    <a:pt x="13669" y="41"/>
                    <a:pt x="13646" y="15"/>
                    <a:pt x="13616" y="2"/>
                  </a:cubicBezTo>
                  <a:cubicBezTo>
                    <a:pt x="13611" y="1"/>
                    <a:pt x="13606" y="1"/>
                    <a:pt x="136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80" name="Google Shape;780;p34"/>
            <p:cNvSpPr/>
            <p:nvPr/>
          </p:nvSpPr>
          <p:spPr>
            <a:xfrm>
              <a:off x="5185100" y="697375"/>
              <a:ext cx="426725" cy="292025"/>
            </a:xfrm>
            <a:custGeom>
              <a:avLst/>
              <a:gdLst/>
              <a:ahLst/>
              <a:cxnLst/>
              <a:rect l="l" t="t" r="r" b="b"/>
              <a:pathLst>
                <a:path w="17069" h="11681" extrusionOk="0">
                  <a:moveTo>
                    <a:pt x="9471" y="1162"/>
                  </a:moveTo>
                  <a:lnTo>
                    <a:pt x="12551" y="3148"/>
                  </a:lnTo>
                  <a:lnTo>
                    <a:pt x="9446" y="1169"/>
                  </a:lnTo>
                  <a:cubicBezTo>
                    <a:pt x="9448" y="1164"/>
                    <a:pt x="9448" y="1164"/>
                    <a:pt x="9451" y="1162"/>
                  </a:cubicBezTo>
                  <a:close/>
                  <a:moveTo>
                    <a:pt x="10421" y="3333"/>
                  </a:moveTo>
                  <a:lnTo>
                    <a:pt x="10440" y="3337"/>
                  </a:lnTo>
                  <a:lnTo>
                    <a:pt x="11392" y="3987"/>
                  </a:lnTo>
                  <a:lnTo>
                    <a:pt x="10411" y="3340"/>
                  </a:lnTo>
                  <a:cubicBezTo>
                    <a:pt x="10416" y="3339"/>
                    <a:pt x="10417" y="3334"/>
                    <a:pt x="10421" y="3333"/>
                  </a:cubicBezTo>
                  <a:close/>
                  <a:moveTo>
                    <a:pt x="4679" y="7351"/>
                  </a:moveTo>
                  <a:lnTo>
                    <a:pt x="4732" y="7430"/>
                  </a:lnTo>
                  <a:lnTo>
                    <a:pt x="5253" y="8772"/>
                  </a:lnTo>
                  <a:lnTo>
                    <a:pt x="5322" y="8746"/>
                  </a:lnTo>
                  <a:lnTo>
                    <a:pt x="5254" y="8776"/>
                  </a:lnTo>
                  <a:lnTo>
                    <a:pt x="5253" y="8772"/>
                  </a:lnTo>
                  <a:lnTo>
                    <a:pt x="5218" y="8786"/>
                  </a:lnTo>
                  <a:lnTo>
                    <a:pt x="4697" y="7444"/>
                  </a:lnTo>
                  <a:cubicBezTo>
                    <a:pt x="4694" y="7434"/>
                    <a:pt x="4704" y="7422"/>
                    <a:pt x="4715" y="7417"/>
                  </a:cubicBezTo>
                  <a:lnTo>
                    <a:pt x="4679" y="7351"/>
                  </a:lnTo>
                  <a:close/>
                  <a:moveTo>
                    <a:pt x="2350" y="5775"/>
                  </a:moveTo>
                  <a:lnTo>
                    <a:pt x="2375" y="5785"/>
                  </a:lnTo>
                  <a:lnTo>
                    <a:pt x="4140" y="10044"/>
                  </a:lnTo>
                  <a:lnTo>
                    <a:pt x="4106" y="10059"/>
                  </a:lnTo>
                  <a:lnTo>
                    <a:pt x="2340" y="5798"/>
                  </a:lnTo>
                  <a:cubicBezTo>
                    <a:pt x="2336" y="5788"/>
                    <a:pt x="2340" y="5779"/>
                    <a:pt x="2350" y="5775"/>
                  </a:cubicBezTo>
                  <a:close/>
                  <a:moveTo>
                    <a:pt x="9089" y="1"/>
                  </a:moveTo>
                  <a:cubicBezTo>
                    <a:pt x="8923" y="1"/>
                    <a:pt x="8757" y="33"/>
                    <a:pt x="8600" y="98"/>
                  </a:cubicBezTo>
                  <a:lnTo>
                    <a:pt x="56" y="3672"/>
                  </a:lnTo>
                  <a:cubicBezTo>
                    <a:pt x="17" y="3688"/>
                    <a:pt x="1" y="3731"/>
                    <a:pt x="16" y="3770"/>
                  </a:cubicBezTo>
                  <a:lnTo>
                    <a:pt x="3306" y="11635"/>
                  </a:lnTo>
                  <a:cubicBezTo>
                    <a:pt x="3317" y="11664"/>
                    <a:pt x="3344" y="11680"/>
                    <a:pt x="3374" y="11680"/>
                  </a:cubicBezTo>
                  <a:cubicBezTo>
                    <a:pt x="3384" y="11680"/>
                    <a:pt x="3394" y="11679"/>
                    <a:pt x="3403" y="11675"/>
                  </a:cubicBezTo>
                  <a:lnTo>
                    <a:pt x="16298" y="6281"/>
                  </a:lnTo>
                  <a:cubicBezTo>
                    <a:pt x="16737" y="6097"/>
                    <a:pt x="17025" y="5703"/>
                    <a:pt x="17069" y="5213"/>
                  </a:cubicBezTo>
                  <a:lnTo>
                    <a:pt x="17009" y="4702"/>
                  </a:lnTo>
                  <a:cubicBezTo>
                    <a:pt x="16913" y="4408"/>
                    <a:pt x="16713" y="4170"/>
                    <a:pt x="16436" y="4011"/>
                  </a:cubicBezTo>
                  <a:lnTo>
                    <a:pt x="9722" y="170"/>
                  </a:lnTo>
                  <a:cubicBezTo>
                    <a:pt x="9528" y="58"/>
                    <a:pt x="9309" y="1"/>
                    <a:pt x="90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81" name="Google Shape;781;p34"/>
            <p:cNvSpPr/>
            <p:nvPr/>
          </p:nvSpPr>
          <p:spPr>
            <a:xfrm>
              <a:off x="5033375" y="1064800"/>
              <a:ext cx="111600" cy="62775"/>
            </a:xfrm>
            <a:custGeom>
              <a:avLst/>
              <a:gdLst/>
              <a:ahLst/>
              <a:cxnLst/>
              <a:rect l="l" t="t" r="r" b="b"/>
              <a:pathLst>
                <a:path w="4464" h="2511" extrusionOk="0">
                  <a:moveTo>
                    <a:pt x="2822" y="1"/>
                  </a:moveTo>
                  <a:lnTo>
                    <a:pt x="626" y="921"/>
                  </a:lnTo>
                  <a:cubicBezTo>
                    <a:pt x="464" y="988"/>
                    <a:pt x="285" y="1024"/>
                    <a:pt x="80" y="1027"/>
                  </a:cubicBezTo>
                  <a:cubicBezTo>
                    <a:pt x="69" y="1029"/>
                    <a:pt x="63" y="1031"/>
                    <a:pt x="52" y="1035"/>
                  </a:cubicBezTo>
                  <a:cubicBezTo>
                    <a:pt x="34" y="1043"/>
                    <a:pt x="20" y="1056"/>
                    <a:pt x="12" y="1076"/>
                  </a:cubicBezTo>
                  <a:cubicBezTo>
                    <a:pt x="0" y="1105"/>
                    <a:pt x="11" y="1137"/>
                    <a:pt x="31" y="1157"/>
                  </a:cubicBezTo>
                  <a:lnTo>
                    <a:pt x="1121" y="2145"/>
                  </a:lnTo>
                  <a:cubicBezTo>
                    <a:pt x="1367" y="2383"/>
                    <a:pt x="1691" y="2510"/>
                    <a:pt x="2019" y="2510"/>
                  </a:cubicBezTo>
                  <a:cubicBezTo>
                    <a:pt x="2183" y="2510"/>
                    <a:pt x="2348" y="2478"/>
                    <a:pt x="2504" y="2413"/>
                  </a:cubicBezTo>
                  <a:lnTo>
                    <a:pt x="4463" y="1593"/>
                  </a:lnTo>
                  <a:lnTo>
                    <a:pt x="2822" y="1"/>
                  </a:ln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82" name="Google Shape;782;p34"/>
            <p:cNvSpPr/>
            <p:nvPr/>
          </p:nvSpPr>
          <p:spPr>
            <a:xfrm>
              <a:off x="4971650" y="850350"/>
              <a:ext cx="113175" cy="234775"/>
            </a:xfrm>
            <a:custGeom>
              <a:avLst/>
              <a:gdLst/>
              <a:ahLst/>
              <a:cxnLst/>
              <a:rect l="l" t="t" r="r" b="b"/>
              <a:pathLst>
                <a:path w="4527" h="9391" extrusionOk="0">
                  <a:moveTo>
                    <a:pt x="2743" y="0"/>
                  </a:moveTo>
                  <a:lnTo>
                    <a:pt x="865" y="786"/>
                  </a:lnTo>
                  <a:cubicBezTo>
                    <a:pt x="317" y="1016"/>
                    <a:pt x="0" y="1608"/>
                    <a:pt x="112" y="2194"/>
                  </a:cubicBezTo>
                  <a:lnTo>
                    <a:pt x="1271" y="8358"/>
                  </a:lnTo>
                  <a:cubicBezTo>
                    <a:pt x="1344" y="8734"/>
                    <a:pt x="1579" y="9055"/>
                    <a:pt x="1917" y="9236"/>
                  </a:cubicBezTo>
                  <a:cubicBezTo>
                    <a:pt x="2105" y="9339"/>
                    <a:pt x="2312" y="9390"/>
                    <a:pt x="2520" y="9390"/>
                  </a:cubicBezTo>
                  <a:cubicBezTo>
                    <a:pt x="2686" y="9390"/>
                    <a:pt x="2851" y="9358"/>
                    <a:pt x="3008" y="9292"/>
                  </a:cubicBezTo>
                  <a:lnTo>
                    <a:pt x="4526" y="8658"/>
                  </a:lnTo>
                  <a:lnTo>
                    <a:pt x="4526" y="8658"/>
                  </a:lnTo>
                  <a:cubicBezTo>
                    <a:pt x="4411" y="8676"/>
                    <a:pt x="4303" y="8684"/>
                    <a:pt x="4202" y="8684"/>
                  </a:cubicBezTo>
                  <a:cubicBezTo>
                    <a:pt x="3002" y="8684"/>
                    <a:pt x="2775" y="7487"/>
                    <a:pt x="2775" y="7487"/>
                  </a:cubicBezTo>
                  <a:cubicBezTo>
                    <a:pt x="2775" y="7487"/>
                    <a:pt x="2159" y="4829"/>
                    <a:pt x="1685" y="2657"/>
                  </a:cubicBezTo>
                  <a:cubicBezTo>
                    <a:pt x="1392" y="1311"/>
                    <a:pt x="2135" y="456"/>
                    <a:pt x="2743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83" name="Google Shape;783;p34"/>
            <p:cNvSpPr/>
            <p:nvPr/>
          </p:nvSpPr>
          <p:spPr>
            <a:xfrm>
              <a:off x="5542525" y="846025"/>
              <a:ext cx="76000" cy="89300"/>
            </a:xfrm>
            <a:custGeom>
              <a:avLst/>
              <a:gdLst/>
              <a:ahLst/>
              <a:cxnLst/>
              <a:rect l="l" t="t" r="r" b="b"/>
              <a:pathLst>
                <a:path w="3040" h="3572" extrusionOk="0">
                  <a:moveTo>
                    <a:pt x="2787" y="1"/>
                  </a:moveTo>
                  <a:cubicBezTo>
                    <a:pt x="2776" y="1"/>
                    <a:pt x="2766" y="4"/>
                    <a:pt x="2755" y="8"/>
                  </a:cubicBezTo>
                  <a:cubicBezTo>
                    <a:pt x="2745" y="13"/>
                    <a:pt x="2733" y="20"/>
                    <a:pt x="2725" y="33"/>
                  </a:cubicBezTo>
                  <a:cubicBezTo>
                    <a:pt x="2565" y="257"/>
                    <a:pt x="2345" y="434"/>
                    <a:pt x="2087" y="542"/>
                  </a:cubicBezTo>
                  <a:lnTo>
                    <a:pt x="1" y="1414"/>
                  </a:lnTo>
                  <a:lnTo>
                    <a:pt x="286" y="3572"/>
                  </a:lnTo>
                  <a:lnTo>
                    <a:pt x="2266" y="2745"/>
                  </a:lnTo>
                  <a:cubicBezTo>
                    <a:pt x="2695" y="2566"/>
                    <a:pt x="2990" y="2168"/>
                    <a:pt x="3039" y="1692"/>
                  </a:cubicBezTo>
                  <a:lnTo>
                    <a:pt x="2860" y="70"/>
                  </a:lnTo>
                  <a:cubicBezTo>
                    <a:pt x="2856" y="39"/>
                    <a:pt x="2833" y="12"/>
                    <a:pt x="2806" y="4"/>
                  </a:cubicBezTo>
                  <a:cubicBezTo>
                    <a:pt x="2799" y="2"/>
                    <a:pt x="2793" y="1"/>
                    <a:pt x="2787" y="1"/>
                  </a:cubicBezTo>
                  <a:close/>
                </a:path>
              </a:pathLst>
            </a:custGeom>
            <a:solidFill>
              <a:srgbClr val="FFFFFF">
                <a:alpha val="31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84" name="Google Shape;784;p34"/>
            <p:cNvSpPr/>
            <p:nvPr/>
          </p:nvSpPr>
          <p:spPr>
            <a:xfrm>
              <a:off x="5368275" y="697375"/>
              <a:ext cx="243550" cy="169250"/>
            </a:xfrm>
            <a:custGeom>
              <a:avLst/>
              <a:gdLst/>
              <a:ahLst/>
              <a:cxnLst/>
              <a:rect l="l" t="t" r="r" b="b"/>
              <a:pathLst>
                <a:path w="9742" h="6770" extrusionOk="0">
                  <a:moveTo>
                    <a:pt x="1762" y="1"/>
                  </a:moveTo>
                  <a:cubicBezTo>
                    <a:pt x="1596" y="1"/>
                    <a:pt x="1430" y="33"/>
                    <a:pt x="1274" y="98"/>
                  </a:cubicBezTo>
                  <a:lnTo>
                    <a:pt x="0" y="631"/>
                  </a:lnTo>
                  <a:cubicBezTo>
                    <a:pt x="309" y="635"/>
                    <a:pt x="758" y="718"/>
                    <a:pt x="1282" y="1055"/>
                  </a:cubicBezTo>
                  <a:cubicBezTo>
                    <a:pt x="2098" y="1580"/>
                    <a:pt x="7181" y="4874"/>
                    <a:pt x="7181" y="4874"/>
                  </a:cubicBezTo>
                  <a:cubicBezTo>
                    <a:pt x="7181" y="4874"/>
                    <a:pt x="9009" y="5795"/>
                    <a:pt x="7804" y="6770"/>
                  </a:cubicBezTo>
                  <a:lnTo>
                    <a:pt x="8971" y="6281"/>
                  </a:lnTo>
                  <a:cubicBezTo>
                    <a:pt x="9410" y="6097"/>
                    <a:pt x="9698" y="5703"/>
                    <a:pt x="9742" y="5213"/>
                  </a:cubicBezTo>
                  <a:lnTo>
                    <a:pt x="9682" y="4702"/>
                  </a:lnTo>
                  <a:cubicBezTo>
                    <a:pt x="9586" y="4408"/>
                    <a:pt x="9386" y="4170"/>
                    <a:pt x="9110" y="4011"/>
                  </a:cubicBezTo>
                  <a:lnTo>
                    <a:pt x="2397" y="170"/>
                  </a:lnTo>
                  <a:cubicBezTo>
                    <a:pt x="2203" y="58"/>
                    <a:pt x="1983" y="1"/>
                    <a:pt x="1762" y="1"/>
                  </a:cubicBezTo>
                  <a:close/>
                </a:path>
              </a:pathLst>
            </a:custGeom>
            <a:solidFill>
              <a:srgbClr val="FFFFFF">
                <a:alpha val="31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85" name="Google Shape;785;p34"/>
            <p:cNvSpPr/>
            <p:nvPr/>
          </p:nvSpPr>
          <p:spPr>
            <a:xfrm>
              <a:off x="4963350" y="689650"/>
              <a:ext cx="657275" cy="403200"/>
            </a:xfrm>
            <a:custGeom>
              <a:avLst/>
              <a:gdLst/>
              <a:ahLst/>
              <a:cxnLst/>
              <a:rect l="l" t="t" r="r" b="b"/>
              <a:pathLst>
                <a:path w="26291" h="16128" extrusionOk="0">
                  <a:moveTo>
                    <a:pt x="17960" y="399"/>
                  </a:moveTo>
                  <a:cubicBezTo>
                    <a:pt x="18165" y="399"/>
                    <a:pt x="18369" y="452"/>
                    <a:pt x="18548" y="554"/>
                  </a:cubicBezTo>
                  <a:lnTo>
                    <a:pt x="25263" y="4393"/>
                  </a:lnTo>
                  <a:cubicBezTo>
                    <a:pt x="25663" y="4622"/>
                    <a:pt x="25884" y="5032"/>
                    <a:pt x="25856" y="5491"/>
                  </a:cubicBezTo>
                  <a:cubicBezTo>
                    <a:pt x="25828" y="5952"/>
                    <a:pt x="25558" y="6332"/>
                    <a:pt x="25133" y="6510"/>
                  </a:cubicBezTo>
                  <a:lnTo>
                    <a:pt x="3307" y="15638"/>
                  </a:lnTo>
                  <a:cubicBezTo>
                    <a:pt x="3160" y="15700"/>
                    <a:pt x="3005" y="15730"/>
                    <a:pt x="2850" y="15730"/>
                  </a:cubicBezTo>
                  <a:cubicBezTo>
                    <a:pt x="2657" y="15730"/>
                    <a:pt x="2465" y="15683"/>
                    <a:pt x="2290" y="15589"/>
                  </a:cubicBezTo>
                  <a:cubicBezTo>
                    <a:pt x="1974" y="15419"/>
                    <a:pt x="1755" y="15120"/>
                    <a:pt x="1688" y="14768"/>
                  </a:cubicBezTo>
                  <a:lnTo>
                    <a:pt x="527" y="8605"/>
                  </a:lnTo>
                  <a:cubicBezTo>
                    <a:pt x="424" y="8060"/>
                    <a:pt x="722" y="7510"/>
                    <a:pt x="1233" y="7295"/>
                  </a:cubicBezTo>
                  <a:lnTo>
                    <a:pt x="17506" y="490"/>
                  </a:lnTo>
                  <a:cubicBezTo>
                    <a:pt x="17650" y="428"/>
                    <a:pt x="17806" y="399"/>
                    <a:pt x="17960" y="399"/>
                  </a:cubicBezTo>
                  <a:close/>
                  <a:moveTo>
                    <a:pt x="17961" y="0"/>
                  </a:moveTo>
                  <a:cubicBezTo>
                    <a:pt x="17754" y="0"/>
                    <a:pt x="17546" y="41"/>
                    <a:pt x="17352" y="122"/>
                  </a:cubicBezTo>
                  <a:lnTo>
                    <a:pt x="1079" y="6928"/>
                  </a:lnTo>
                  <a:cubicBezTo>
                    <a:pt x="396" y="7215"/>
                    <a:pt x="1" y="7950"/>
                    <a:pt x="137" y="8679"/>
                  </a:cubicBezTo>
                  <a:lnTo>
                    <a:pt x="1298" y="14841"/>
                  </a:lnTo>
                  <a:cubicBezTo>
                    <a:pt x="1388" y="15311"/>
                    <a:pt x="1680" y="15711"/>
                    <a:pt x="2101" y="15938"/>
                  </a:cubicBezTo>
                  <a:cubicBezTo>
                    <a:pt x="2335" y="16064"/>
                    <a:pt x="2592" y="16128"/>
                    <a:pt x="2850" y="16128"/>
                  </a:cubicBezTo>
                  <a:cubicBezTo>
                    <a:pt x="3056" y="16128"/>
                    <a:pt x="3265" y="16088"/>
                    <a:pt x="3460" y="16001"/>
                  </a:cubicBezTo>
                  <a:lnTo>
                    <a:pt x="25286" y="6873"/>
                  </a:lnTo>
                  <a:cubicBezTo>
                    <a:pt x="25844" y="6640"/>
                    <a:pt x="26216" y="6119"/>
                    <a:pt x="26253" y="5513"/>
                  </a:cubicBezTo>
                  <a:cubicBezTo>
                    <a:pt x="26290" y="4910"/>
                    <a:pt x="25986" y="4348"/>
                    <a:pt x="25460" y="4047"/>
                  </a:cubicBezTo>
                  <a:lnTo>
                    <a:pt x="18745" y="207"/>
                  </a:lnTo>
                  <a:cubicBezTo>
                    <a:pt x="18504" y="70"/>
                    <a:pt x="18233" y="0"/>
                    <a:pt x="179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86" name="Google Shape;786;p34"/>
            <p:cNvSpPr/>
            <p:nvPr/>
          </p:nvSpPr>
          <p:spPr>
            <a:xfrm>
              <a:off x="5175500" y="783525"/>
              <a:ext cx="132775" cy="263100"/>
            </a:xfrm>
            <a:custGeom>
              <a:avLst/>
              <a:gdLst/>
              <a:ahLst/>
              <a:cxnLst/>
              <a:rect l="l" t="t" r="r" b="b"/>
              <a:pathLst>
                <a:path w="5311" h="10524" extrusionOk="0">
                  <a:moveTo>
                    <a:pt x="226" y="0"/>
                  </a:moveTo>
                  <a:cubicBezTo>
                    <a:pt x="200" y="0"/>
                    <a:pt x="174" y="5"/>
                    <a:pt x="149" y="15"/>
                  </a:cubicBezTo>
                  <a:cubicBezTo>
                    <a:pt x="48" y="57"/>
                    <a:pt x="0" y="173"/>
                    <a:pt x="42" y="275"/>
                  </a:cubicBezTo>
                  <a:lnTo>
                    <a:pt x="3474" y="8480"/>
                  </a:lnTo>
                  <a:cubicBezTo>
                    <a:pt x="3480" y="8496"/>
                    <a:pt x="3489" y="8509"/>
                    <a:pt x="3497" y="8522"/>
                  </a:cubicBezTo>
                  <a:lnTo>
                    <a:pt x="4926" y="10443"/>
                  </a:lnTo>
                  <a:cubicBezTo>
                    <a:pt x="4966" y="10496"/>
                    <a:pt x="5025" y="10523"/>
                    <a:pt x="5085" y="10523"/>
                  </a:cubicBezTo>
                  <a:cubicBezTo>
                    <a:pt x="5127" y="10523"/>
                    <a:pt x="5168" y="10510"/>
                    <a:pt x="5204" y="10483"/>
                  </a:cubicBezTo>
                  <a:cubicBezTo>
                    <a:pt x="5293" y="10418"/>
                    <a:pt x="5311" y="10294"/>
                    <a:pt x="5245" y="10205"/>
                  </a:cubicBezTo>
                  <a:lnTo>
                    <a:pt x="3831" y="8304"/>
                  </a:lnTo>
                  <a:lnTo>
                    <a:pt x="409" y="123"/>
                  </a:lnTo>
                  <a:cubicBezTo>
                    <a:pt x="377" y="46"/>
                    <a:pt x="304" y="0"/>
                    <a:pt x="2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87" name="Google Shape;787;p34"/>
            <p:cNvSpPr/>
            <p:nvPr/>
          </p:nvSpPr>
          <p:spPr>
            <a:xfrm>
              <a:off x="5014425" y="809700"/>
              <a:ext cx="611875" cy="325600"/>
            </a:xfrm>
            <a:custGeom>
              <a:avLst/>
              <a:gdLst/>
              <a:ahLst/>
              <a:cxnLst/>
              <a:rect l="l" t="t" r="r" b="b"/>
              <a:pathLst>
                <a:path w="24475" h="13024" extrusionOk="0">
                  <a:moveTo>
                    <a:pt x="23952" y="1"/>
                  </a:moveTo>
                  <a:cubicBezTo>
                    <a:pt x="23944" y="1"/>
                    <a:pt x="23937" y="1"/>
                    <a:pt x="23930" y="2"/>
                  </a:cubicBezTo>
                  <a:cubicBezTo>
                    <a:pt x="23821" y="15"/>
                    <a:pt x="23742" y="113"/>
                    <a:pt x="23754" y="221"/>
                  </a:cubicBezTo>
                  <a:lnTo>
                    <a:pt x="24078" y="3154"/>
                  </a:lnTo>
                  <a:cubicBezTo>
                    <a:pt x="24031" y="3582"/>
                    <a:pt x="23757" y="3950"/>
                    <a:pt x="23358" y="4115"/>
                  </a:cubicBezTo>
                  <a:lnTo>
                    <a:pt x="3229" y="12535"/>
                  </a:lnTo>
                  <a:cubicBezTo>
                    <a:pt x="3081" y="12597"/>
                    <a:pt x="2926" y="12627"/>
                    <a:pt x="2772" y="12627"/>
                  </a:cubicBezTo>
                  <a:cubicBezTo>
                    <a:pt x="2470" y="12627"/>
                    <a:pt x="2172" y="12510"/>
                    <a:pt x="1943" y="12287"/>
                  </a:cubicBezTo>
                  <a:lnTo>
                    <a:pt x="354" y="10847"/>
                  </a:lnTo>
                  <a:cubicBezTo>
                    <a:pt x="317" y="10812"/>
                    <a:pt x="269" y="10795"/>
                    <a:pt x="221" y="10795"/>
                  </a:cubicBezTo>
                  <a:cubicBezTo>
                    <a:pt x="167" y="10795"/>
                    <a:pt x="113" y="10817"/>
                    <a:pt x="74" y="10860"/>
                  </a:cubicBezTo>
                  <a:cubicBezTo>
                    <a:pt x="1" y="10941"/>
                    <a:pt x="6" y="11067"/>
                    <a:pt x="87" y="11140"/>
                  </a:cubicBezTo>
                  <a:lnTo>
                    <a:pt x="1670" y="12575"/>
                  </a:lnTo>
                  <a:cubicBezTo>
                    <a:pt x="1971" y="12868"/>
                    <a:pt x="2368" y="13023"/>
                    <a:pt x="2771" y="13023"/>
                  </a:cubicBezTo>
                  <a:cubicBezTo>
                    <a:pt x="2976" y="13023"/>
                    <a:pt x="3184" y="12982"/>
                    <a:pt x="3381" y="12901"/>
                  </a:cubicBezTo>
                  <a:lnTo>
                    <a:pt x="23511" y="4482"/>
                  </a:lnTo>
                  <a:cubicBezTo>
                    <a:pt x="24050" y="4256"/>
                    <a:pt x="24420" y="3753"/>
                    <a:pt x="24474" y="3171"/>
                  </a:cubicBezTo>
                  <a:cubicBezTo>
                    <a:pt x="24475" y="3157"/>
                    <a:pt x="24475" y="3144"/>
                    <a:pt x="24474" y="3130"/>
                  </a:cubicBezTo>
                  <a:lnTo>
                    <a:pt x="24147" y="177"/>
                  </a:lnTo>
                  <a:cubicBezTo>
                    <a:pt x="24137" y="76"/>
                    <a:pt x="24049" y="1"/>
                    <a:pt x="239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88" name="Google Shape;788;p34"/>
            <p:cNvSpPr/>
            <p:nvPr/>
          </p:nvSpPr>
          <p:spPr>
            <a:xfrm>
              <a:off x="5165700" y="826575"/>
              <a:ext cx="54050" cy="124225"/>
            </a:xfrm>
            <a:custGeom>
              <a:avLst/>
              <a:gdLst/>
              <a:ahLst/>
              <a:cxnLst/>
              <a:rect l="l" t="t" r="r" b="b"/>
              <a:pathLst>
                <a:path w="2162" h="4969" extrusionOk="0">
                  <a:moveTo>
                    <a:pt x="113" y="1"/>
                  </a:moveTo>
                  <a:cubicBezTo>
                    <a:pt x="101" y="1"/>
                    <a:pt x="88" y="3"/>
                    <a:pt x="77" y="8"/>
                  </a:cubicBezTo>
                  <a:cubicBezTo>
                    <a:pt x="25" y="29"/>
                    <a:pt x="1" y="86"/>
                    <a:pt x="22" y="137"/>
                  </a:cubicBezTo>
                  <a:lnTo>
                    <a:pt x="1956" y="4907"/>
                  </a:lnTo>
                  <a:cubicBezTo>
                    <a:pt x="1972" y="4945"/>
                    <a:pt x="2009" y="4969"/>
                    <a:pt x="2049" y="4969"/>
                  </a:cubicBezTo>
                  <a:cubicBezTo>
                    <a:pt x="2061" y="4969"/>
                    <a:pt x="2074" y="4967"/>
                    <a:pt x="2086" y="4960"/>
                  </a:cubicBezTo>
                  <a:cubicBezTo>
                    <a:pt x="2137" y="4939"/>
                    <a:pt x="2162" y="4882"/>
                    <a:pt x="2141" y="4831"/>
                  </a:cubicBezTo>
                  <a:lnTo>
                    <a:pt x="206" y="62"/>
                  </a:lnTo>
                  <a:cubicBezTo>
                    <a:pt x="190" y="24"/>
                    <a:pt x="152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89" name="Google Shape;789;p34"/>
            <p:cNvSpPr/>
            <p:nvPr/>
          </p:nvSpPr>
          <p:spPr>
            <a:xfrm>
              <a:off x="5148025" y="870850"/>
              <a:ext cx="24100" cy="55250"/>
            </a:xfrm>
            <a:custGeom>
              <a:avLst/>
              <a:gdLst/>
              <a:ahLst/>
              <a:cxnLst/>
              <a:rect l="l" t="t" r="r" b="b"/>
              <a:pathLst>
                <a:path w="964" h="2210" extrusionOk="0">
                  <a:moveTo>
                    <a:pt x="110" y="0"/>
                  </a:moveTo>
                  <a:cubicBezTo>
                    <a:pt x="101" y="0"/>
                    <a:pt x="93" y="1"/>
                    <a:pt x="85" y="3"/>
                  </a:cubicBezTo>
                  <a:cubicBezTo>
                    <a:pt x="32" y="17"/>
                    <a:pt x="0" y="72"/>
                    <a:pt x="14" y="124"/>
                  </a:cubicBezTo>
                  <a:cubicBezTo>
                    <a:pt x="194" y="821"/>
                    <a:pt x="446" y="1504"/>
                    <a:pt x="761" y="2154"/>
                  </a:cubicBezTo>
                  <a:cubicBezTo>
                    <a:pt x="778" y="2188"/>
                    <a:pt x="814" y="2209"/>
                    <a:pt x="851" y="2209"/>
                  </a:cubicBezTo>
                  <a:cubicBezTo>
                    <a:pt x="866" y="2209"/>
                    <a:pt x="881" y="2206"/>
                    <a:pt x="894" y="2199"/>
                  </a:cubicBezTo>
                  <a:cubicBezTo>
                    <a:pt x="945" y="2175"/>
                    <a:pt x="964" y="2116"/>
                    <a:pt x="940" y="2066"/>
                  </a:cubicBezTo>
                  <a:cubicBezTo>
                    <a:pt x="630" y="1429"/>
                    <a:pt x="384" y="758"/>
                    <a:pt x="206" y="74"/>
                  </a:cubicBezTo>
                  <a:cubicBezTo>
                    <a:pt x="194" y="29"/>
                    <a:pt x="154" y="0"/>
                    <a:pt x="1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90" name="Google Shape;790;p34"/>
            <p:cNvSpPr/>
            <p:nvPr/>
          </p:nvSpPr>
          <p:spPr>
            <a:xfrm>
              <a:off x="5113350" y="908750"/>
              <a:ext cx="17650" cy="31200"/>
            </a:xfrm>
            <a:custGeom>
              <a:avLst/>
              <a:gdLst/>
              <a:ahLst/>
              <a:cxnLst/>
              <a:rect l="l" t="t" r="r" b="b"/>
              <a:pathLst>
                <a:path w="706" h="1248" extrusionOk="0">
                  <a:moveTo>
                    <a:pt x="112" y="0"/>
                  </a:moveTo>
                  <a:cubicBezTo>
                    <a:pt x="98" y="0"/>
                    <a:pt x="84" y="3"/>
                    <a:pt x="71" y="9"/>
                  </a:cubicBezTo>
                  <a:cubicBezTo>
                    <a:pt x="21" y="31"/>
                    <a:pt x="0" y="90"/>
                    <a:pt x="22" y="141"/>
                  </a:cubicBezTo>
                  <a:lnTo>
                    <a:pt x="502" y="1189"/>
                  </a:lnTo>
                  <a:cubicBezTo>
                    <a:pt x="519" y="1226"/>
                    <a:pt x="555" y="1247"/>
                    <a:pt x="593" y="1247"/>
                  </a:cubicBezTo>
                  <a:cubicBezTo>
                    <a:pt x="606" y="1247"/>
                    <a:pt x="621" y="1245"/>
                    <a:pt x="634" y="1238"/>
                  </a:cubicBezTo>
                  <a:cubicBezTo>
                    <a:pt x="684" y="1215"/>
                    <a:pt x="705" y="1157"/>
                    <a:pt x="682" y="1106"/>
                  </a:cubicBezTo>
                  <a:lnTo>
                    <a:pt x="202" y="58"/>
                  </a:lnTo>
                  <a:cubicBezTo>
                    <a:pt x="186" y="21"/>
                    <a:pt x="150" y="0"/>
                    <a:pt x="1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91" name="Google Shape;791;p34"/>
            <p:cNvSpPr/>
            <p:nvPr/>
          </p:nvSpPr>
          <p:spPr>
            <a:xfrm>
              <a:off x="5081425" y="973450"/>
              <a:ext cx="12225" cy="17825"/>
            </a:xfrm>
            <a:custGeom>
              <a:avLst/>
              <a:gdLst/>
              <a:ahLst/>
              <a:cxnLst/>
              <a:rect l="l" t="t" r="r" b="b"/>
              <a:pathLst>
                <a:path w="489" h="713" extrusionOk="0">
                  <a:moveTo>
                    <a:pt x="115" y="0"/>
                  </a:moveTo>
                  <a:cubicBezTo>
                    <a:pt x="100" y="0"/>
                    <a:pt x="84" y="3"/>
                    <a:pt x="70" y="11"/>
                  </a:cubicBezTo>
                  <a:cubicBezTo>
                    <a:pt x="20" y="34"/>
                    <a:pt x="0" y="95"/>
                    <a:pt x="26" y="143"/>
                  </a:cubicBezTo>
                  <a:lnTo>
                    <a:pt x="286" y="659"/>
                  </a:lnTo>
                  <a:cubicBezTo>
                    <a:pt x="304" y="693"/>
                    <a:pt x="338" y="713"/>
                    <a:pt x="374" y="713"/>
                  </a:cubicBezTo>
                  <a:cubicBezTo>
                    <a:pt x="389" y="713"/>
                    <a:pt x="405" y="711"/>
                    <a:pt x="419" y="702"/>
                  </a:cubicBezTo>
                  <a:cubicBezTo>
                    <a:pt x="469" y="679"/>
                    <a:pt x="489" y="618"/>
                    <a:pt x="464" y="569"/>
                  </a:cubicBezTo>
                  <a:lnTo>
                    <a:pt x="204" y="54"/>
                  </a:lnTo>
                  <a:cubicBezTo>
                    <a:pt x="186" y="20"/>
                    <a:pt x="151" y="0"/>
                    <a:pt x="1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92" name="Google Shape;792;p34"/>
            <p:cNvSpPr/>
            <p:nvPr/>
          </p:nvSpPr>
          <p:spPr>
            <a:xfrm>
              <a:off x="5241175" y="839600"/>
              <a:ext cx="49850" cy="111525"/>
            </a:xfrm>
            <a:custGeom>
              <a:avLst/>
              <a:gdLst/>
              <a:ahLst/>
              <a:cxnLst/>
              <a:rect l="l" t="t" r="r" b="b"/>
              <a:pathLst>
                <a:path w="1994" h="4461" extrusionOk="0">
                  <a:moveTo>
                    <a:pt x="114" y="0"/>
                  </a:moveTo>
                  <a:cubicBezTo>
                    <a:pt x="101" y="0"/>
                    <a:pt x="88" y="3"/>
                    <a:pt x="76" y="8"/>
                  </a:cubicBezTo>
                  <a:cubicBezTo>
                    <a:pt x="25" y="29"/>
                    <a:pt x="1" y="88"/>
                    <a:pt x="22" y="139"/>
                  </a:cubicBezTo>
                  <a:lnTo>
                    <a:pt x="1789" y="4398"/>
                  </a:lnTo>
                  <a:cubicBezTo>
                    <a:pt x="1805" y="4436"/>
                    <a:pt x="1843" y="4460"/>
                    <a:pt x="1881" y="4460"/>
                  </a:cubicBezTo>
                  <a:cubicBezTo>
                    <a:pt x="1894" y="4460"/>
                    <a:pt x="1906" y="4458"/>
                    <a:pt x="1918" y="4453"/>
                  </a:cubicBezTo>
                  <a:cubicBezTo>
                    <a:pt x="1969" y="4432"/>
                    <a:pt x="1993" y="4372"/>
                    <a:pt x="1972" y="4323"/>
                  </a:cubicBezTo>
                  <a:lnTo>
                    <a:pt x="205" y="62"/>
                  </a:lnTo>
                  <a:cubicBezTo>
                    <a:pt x="190" y="24"/>
                    <a:pt x="152" y="0"/>
                    <a:pt x="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93" name="Google Shape;793;p34"/>
            <p:cNvSpPr/>
            <p:nvPr/>
          </p:nvSpPr>
          <p:spPr>
            <a:xfrm>
              <a:off x="5300175" y="880800"/>
              <a:ext cx="18700" cy="38600"/>
            </a:xfrm>
            <a:custGeom>
              <a:avLst/>
              <a:gdLst/>
              <a:ahLst/>
              <a:cxnLst/>
              <a:rect l="l" t="t" r="r" b="b"/>
              <a:pathLst>
                <a:path w="748" h="1544" extrusionOk="0">
                  <a:moveTo>
                    <a:pt x="112" y="0"/>
                  </a:moveTo>
                  <a:cubicBezTo>
                    <a:pt x="100" y="0"/>
                    <a:pt x="88" y="3"/>
                    <a:pt x="76" y="7"/>
                  </a:cubicBezTo>
                  <a:cubicBezTo>
                    <a:pt x="25" y="28"/>
                    <a:pt x="0" y="85"/>
                    <a:pt x="19" y="136"/>
                  </a:cubicBezTo>
                  <a:lnTo>
                    <a:pt x="544" y="1480"/>
                  </a:lnTo>
                  <a:cubicBezTo>
                    <a:pt x="558" y="1519"/>
                    <a:pt x="596" y="1543"/>
                    <a:pt x="635" y="1543"/>
                  </a:cubicBezTo>
                  <a:cubicBezTo>
                    <a:pt x="648" y="1543"/>
                    <a:pt x="659" y="1542"/>
                    <a:pt x="671" y="1537"/>
                  </a:cubicBezTo>
                  <a:cubicBezTo>
                    <a:pt x="722" y="1515"/>
                    <a:pt x="748" y="1459"/>
                    <a:pt x="728" y="1407"/>
                  </a:cubicBezTo>
                  <a:lnTo>
                    <a:pt x="204" y="64"/>
                  </a:lnTo>
                  <a:cubicBezTo>
                    <a:pt x="189" y="25"/>
                    <a:pt x="151" y="0"/>
                    <a:pt x="1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94" name="Google Shape;794;p34"/>
            <p:cNvSpPr/>
            <p:nvPr/>
          </p:nvSpPr>
          <p:spPr>
            <a:xfrm>
              <a:off x="5418775" y="724325"/>
              <a:ext cx="83250" cy="53850"/>
            </a:xfrm>
            <a:custGeom>
              <a:avLst/>
              <a:gdLst/>
              <a:ahLst/>
              <a:cxnLst/>
              <a:rect l="l" t="t" r="r" b="b"/>
              <a:pathLst>
                <a:path w="3330" h="2154" extrusionOk="0">
                  <a:moveTo>
                    <a:pt x="115" y="0"/>
                  </a:moveTo>
                  <a:cubicBezTo>
                    <a:pt x="81" y="0"/>
                    <a:pt x="48" y="17"/>
                    <a:pt x="30" y="47"/>
                  </a:cubicBezTo>
                  <a:cubicBezTo>
                    <a:pt x="0" y="93"/>
                    <a:pt x="15" y="155"/>
                    <a:pt x="61" y="183"/>
                  </a:cubicBezTo>
                  <a:lnTo>
                    <a:pt x="3163" y="2138"/>
                  </a:lnTo>
                  <a:cubicBezTo>
                    <a:pt x="3179" y="2149"/>
                    <a:pt x="3198" y="2154"/>
                    <a:pt x="3216" y="2154"/>
                  </a:cubicBezTo>
                  <a:cubicBezTo>
                    <a:pt x="3249" y="2154"/>
                    <a:pt x="3280" y="2138"/>
                    <a:pt x="3300" y="2105"/>
                  </a:cubicBezTo>
                  <a:cubicBezTo>
                    <a:pt x="3330" y="2060"/>
                    <a:pt x="3315" y="1998"/>
                    <a:pt x="3269" y="1969"/>
                  </a:cubicBezTo>
                  <a:lnTo>
                    <a:pt x="167" y="15"/>
                  </a:lnTo>
                  <a:cubicBezTo>
                    <a:pt x="151" y="5"/>
                    <a:pt x="133" y="0"/>
                    <a:pt x="1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95" name="Google Shape;795;p34"/>
            <p:cNvSpPr/>
            <p:nvPr/>
          </p:nvSpPr>
          <p:spPr>
            <a:xfrm>
              <a:off x="5442975" y="778700"/>
              <a:ext cx="29975" cy="20450"/>
            </a:xfrm>
            <a:custGeom>
              <a:avLst/>
              <a:gdLst/>
              <a:ahLst/>
              <a:cxnLst/>
              <a:rect l="l" t="t" r="r" b="b"/>
              <a:pathLst>
                <a:path w="1199" h="818" extrusionOk="0">
                  <a:moveTo>
                    <a:pt x="114" y="0"/>
                  </a:moveTo>
                  <a:cubicBezTo>
                    <a:pt x="81" y="0"/>
                    <a:pt x="49" y="16"/>
                    <a:pt x="30" y="45"/>
                  </a:cubicBezTo>
                  <a:cubicBezTo>
                    <a:pt x="1" y="92"/>
                    <a:pt x="14" y="154"/>
                    <a:pt x="60" y="182"/>
                  </a:cubicBezTo>
                  <a:lnTo>
                    <a:pt x="1032" y="802"/>
                  </a:lnTo>
                  <a:cubicBezTo>
                    <a:pt x="1049" y="813"/>
                    <a:pt x="1068" y="818"/>
                    <a:pt x="1086" y="818"/>
                  </a:cubicBezTo>
                  <a:cubicBezTo>
                    <a:pt x="1120" y="818"/>
                    <a:pt x="1151" y="802"/>
                    <a:pt x="1169" y="771"/>
                  </a:cubicBezTo>
                  <a:cubicBezTo>
                    <a:pt x="1198" y="726"/>
                    <a:pt x="1185" y="664"/>
                    <a:pt x="1138" y="635"/>
                  </a:cubicBezTo>
                  <a:lnTo>
                    <a:pt x="167" y="16"/>
                  </a:lnTo>
                  <a:cubicBezTo>
                    <a:pt x="150" y="5"/>
                    <a:pt x="132" y="0"/>
                    <a:pt x="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</p:grpSp>
      <p:grpSp>
        <p:nvGrpSpPr>
          <p:cNvPr id="796" name="Google Shape;796;p34"/>
          <p:cNvGrpSpPr/>
          <p:nvPr/>
        </p:nvGrpSpPr>
        <p:grpSpPr>
          <a:xfrm>
            <a:off x="1768675" y="4262988"/>
            <a:ext cx="128000" cy="140425"/>
            <a:chOff x="4877850" y="2033475"/>
            <a:chExt cx="128000" cy="140425"/>
          </a:xfrm>
        </p:grpSpPr>
        <p:sp>
          <p:nvSpPr>
            <p:cNvPr id="797" name="Google Shape;797;p34"/>
            <p:cNvSpPr/>
            <p:nvPr/>
          </p:nvSpPr>
          <p:spPr>
            <a:xfrm>
              <a:off x="4877900" y="2070700"/>
              <a:ext cx="127925" cy="103200"/>
            </a:xfrm>
            <a:custGeom>
              <a:avLst/>
              <a:gdLst/>
              <a:ahLst/>
              <a:cxnLst/>
              <a:rect l="l" t="t" r="r" b="b"/>
              <a:pathLst>
                <a:path w="5117" h="4128" extrusionOk="0">
                  <a:moveTo>
                    <a:pt x="3450" y="1"/>
                  </a:moveTo>
                  <a:cubicBezTo>
                    <a:pt x="3062" y="1"/>
                    <a:pt x="2861" y="238"/>
                    <a:pt x="2683" y="452"/>
                  </a:cubicBezTo>
                  <a:lnTo>
                    <a:pt x="2627" y="519"/>
                  </a:lnTo>
                  <a:cubicBezTo>
                    <a:pt x="2384" y="805"/>
                    <a:pt x="2237" y="978"/>
                    <a:pt x="1914" y="1071"/>
                  </a:cubicBezTo>
                  <a:cubicBezTo>
                    <a:pt x="1772" y="1112"/>
                    <a:pt x="1616" y="1132"/>
                    <a:pt x="1450" y="1152"/>
                  </a:cubicBezTo>
                  <a:cubicBezTo>
                    <a:pt x="1071" y="1201"/>
                    <a:pt x="642" y="1254"/>
                    <a:pt x="312" y="1599"/>
                  </a:cubicBezTo>
                  <a:cubicBezTo>
                    <a:pt x="105" y="1815"/>
                    <a:pt x="0" y="2113"/>
                    <a:pt x="15" y="2438"/>
                  </a:cubicBezTo>
                  <a:cubicBezTo>
                    <a:pt x="31" y="2787"/>
                    <a:pt x="182" y="3108"/>
                    <a:pt x="430" y="3325"/>
                  </a:cubicBezTo>
                  <a:cubicBezTo>
                    <a:pt x="676" y="3539"/>
                    <a:pt x="1000" y="3648"/>
                    <a:pt x="1331" y="3648"/>
                  </a:cubicBezTo>
                  <a:cubicBezTo>
                    <a:pt x="1614" y="3648"/>
                    <a:pt x="1903" y="3568"/>
                    <a:pt x="2154" y="3405"/>
                  </a:cubicBezTo>
                  <a:cubicBezTo>
                    <a:pt x="2222" y="3361"/>
                    <a:pt x="2290" y="3310"/>
                    <a:pt x="2356" y="3259"/>
                  </a:cubicBezTo>
                  <a:cubicBezTo>
                    <a:pt x="2510" y="3142"/>
                    <a:pt x="2650" y="3040"/>
                    <a:pt x="2771" y="3040"/>
                  </a:cubicBezTo>
                  <a:cubicBezTo>
                    <a:pt x="2775" y="3040"/>
                    <a:pt x="2779" y="3040"/>
                    <a:pt x="2783" y="3040"/>
                  </a:cubicBezTo>
                  <a:cubicBezTo>
                    <a:pt x="2965" y="3049"/>
                    <a:pt x="3127" y="3278"/>
                    <a:pt x="3264" y="3492"/>
                  </a:cubicBezTo>
                  <a:cubicBezTo>
                    <a:pt x="3442" y="3768"/>
                    <a:pt x="3724" y="4128"/>
                    <a:pt x="4144" y="4128"/>
                  </a:cubicBezTo>
                  <a:cubicBezTo>
                    <a:pt x="4159" y="4128"/>
                    <a:pt x="4176" y="4127"/>
                    <a:pt x="4193" y="4127"/>
                  </a:cubicBezTo>
                  <a:cubicBezTo>
                    <a:pt x="4464" y="4108"/>
                    <a:pt x="4722" y="3923"/>
                    <a:pt x="4865" y="3644"/>
                  </a:cubicBezTo>
                  <a:cubicBezTo>
                    <a:pt x="4978" y="3422"/>
                    <a:pt x="5010" y="3184"/>
                    <a:pt x="5036" y="2975"/>
                  </a:cubicBezTo>
                  <a:cubicBezTo>
                    <a:pt x="5069" y="2718"/>
                    <a:pt x="5116" y="2363"/>
                    <a:pt x="4947" y="2053"/>
                  </a:cubicBezTo>
                  <a:cubicBezTo>
                    <a:pt x="4851" y="1875"/>
                    <a:pt x="4705" y="1747"/>
                    <a:pt x="4575" y="1635"/>
                  </a:cubicBezTo>
                  <a:cubicBezTo>
                    <a:pt x="4447" y="1525"/>
                    <a:pt x="4337" y="1430"/>
                    <a:pt x="4301" y="1316"/>
                  </a:cubicBezTo>
                  <a:cubicBezTo>
                    <a:pt x="4266" y="1213"/>
                    <a:pt x="4266" y="1082"/>
                    <a:pt x="4266" y="945"/>
                  </a:cubicBezTo>
                  <a:cubicBezTo>
                    <a:pt x="4265" y="624"/>
                    <a:pt x="4265" y="85"/>
                    <a:pt x="3562" y="7"/>
                  </a:cubicBezTo>
                  <a:cubicBezTo>
                    <a:pt x="3523" y="3"/>
                    <a:pt x="3485" y="1"/>
                    <a:pt x="3450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98" name="Google Shape;798;p34"/>
            <p:cNvSpPr/>
            <p:nvPr/>
          </p:nvSpPr>
          <p:spPr>
            <a:xfrm>
              <a:off x="4886750" y="2042100"/>
              <a:ext cx="109725" cy="85700"/>
            </a:xfrm>
            <a:custGeom>
              <a:avLst/>
              <a:gdLst/>
              <a:ahLst/>
              <a:cxnLst/>
              <a:rect l="l" t="t" r="r" b="b"/>
              <a:pathLst>
                <a:path w="4389" h="3428" extrusionOk="0">
                  <a:moveTo>
                    <a:pt x="3089" y="1"/>
                  </a:moveTo>
                  <a:cubicBezTo>
                    <a:pt x="2880" y="4"/>
                    <a:pt x="2771" y="121"/>
                    <a:pt x="2597" y="328"/>
                  </a:cubicBezTo>
                  <a:lnTo>
                    <a:pt x="2545" y="391"/>
                  </a:lnTo>
                  <a:cubicBezTo>
                    <a:pt x="2277" y="707"/>
                    <a:pt x="2082" y="937"/>
                    <a:pt x="1656" y="1059"/>
                  </a:cubicBezTo>
                  <a:cubicBezTo>
                    <a:pt x="1488" y="1108"/>
                    <a:pt x="1313" y="1130"/>
                    <a:pt x="1140" y="1152"/>
                  </a:cubicBezTo>
                  <a:cubicBezTo>
                    <a:pt x="787" y="1195"/>
                    <a:pt x="456" y="1237"/>
                    <a:pt x="211" y="1494"/>
                  </a:cubicBezTo>
                  <a:cubicBezTo>
                    <a:pt x="70" y="1640"/>
                    <a:pt x="0" y="1846"/>
                    <a:pt x="11" y="2073"/>
                  </a:cubicBezTo>
                  <a:cubicBezTo>
                    <a:pt x="22" y="2321"/>
                    <a:pt x="132" y="2560"/>
                    <a:pt x="305" y="2711"/>
                  </a:cubicBezTo>
                  <a:cubicBezTo>
                    <a:pt x="481" y="2863"/>
                    <a:pt x="718" y="2947"/>
                    <a:pt x="976" y="2947"/>
                  </a:cubicBezTo>
                  <a:cubicBezTo>
                    <a:pt x="1200" y="2947"/>
                    <a:pt x="1424" y="2881"/>
                    <a:pt x="1607" y="2763"/>
                  </a:cubicBezTo>
                  <a:cubicBezTo>
                    <a:pt x="1667" y="2724"/>
                    <a:pt x="1726" y="2680"/>
                    <a:pt x="1789" y="2631"/>
                  </a:cubicBezTo>
                  <a:cubicBezTo>
                    <a:pt x="1967" y="2495"/>
                    <a:pt x="2169" y="2341"/>
                    <a:pt x="2441" y="2341"/>
                  </a:cubicBezTo>
                  <a:lnTo>
                    <a:pt x="2445" y="2341"/>
                  </a:lnTo>
                  <a:cubicBezTo>
                    <a:pt x="2822" y="2360"/>
                    <a:pt x="3062" y="2732"/>
                    <a:pt x="3205" y="2953"/>
                  </a:cubicBezTo>
                  <a:cubicBezTo>
                    <a:pt x="3413" y="3276"/>
                    <a:pt x="3600" y="3427"/>
                    <a:pt x="3794" y="3427"/>
                  </a:cubicBezTo>
                  <a:cubicBezTo>
                    <a:pt x="3795" y="3427"/>
                    <a:pt x="3813" y="3427"/>
                    <a:pt x="3815" y="3425"/>
                  </a:cubicBezTo>
                  <a:cubicBezTo>
                    <a:pt x="3961" y="3417"/>
                    <a:pt x="4110" y="3301"/>
                    <a:pt x="4197" y="3133"/>
                  </a:cubicBezTo>
                  <a:cubicBezTo>
                    <a:pt x="4283" y="2965"/>
                    <a:pt x="4308" y="2770"/>
                    <a:pt x="4333" y="2580"/>
                  </a:cubicBezTo>
                  <a:cubicBezTo>
                    <a:pt x="4368" y="2307"/>
                    <a:pt x="4389" y="2065"/>
                    <a:pt x="4283" y="1869"/>
                  </a:cubicBezTo>
                  <a:cubicBezTo>
                    <a:pt x="4218" y="1749"/>
                    <a:pt x="4108" y="1654"/>
                    <a:pt x="3989" y="1550"/>
                  </a:cubicBezTo>
                  <a:cubicBezTo>
                    <a:pt x="3842" y="1424"/>
                    <a:pt x="3677" y="1280"/>
                    <a:pt x="3609" y="1074"/>
                  </a:cubicBezTo>
                  <a:cubicBezTo>
                    <a:pt x="3558" y="918"/>
                    <a:pt x="3558" y="747"/>
                    <a:pt x="3558" y="594"/>
                  </a:cubicBezTo>
                  <a:cubicBezTo>
                    <a:pt x="3556" y="235"/>
                    <a:pt x="3540" y="47"/>
                    <a:pt x="3166" y="6"/>
                  </a:cubicBezTo>
                  <a:cubicBezTo>
                    <a:pt x="3140" y="2"/>
                    <a:pt x="3113" y="1"/>
                    <a:pt x="308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99" name="Google Shape;799;p34"/>
            <p:cNvSpPr/>
            <p:nvPr/>
          </p:nvSpPr>
          <p:spPr>
            <a:xfrm>
              <a:off x="4877850" y="2033475"/>
              <a:ext cx="128000" cy="103150"/>
            </a:xfrm>
            <a:custGeom>
              <a:avLst/>
              <a:gdLst/>
              <a:ahLst/>
              <a:cxnLst/>
              <a:rect l="l" t="t" r="r" b="b"/>
              <a:pathLst>
                <a:path w="5120" h="4126" extrusionOk="0">
                  <a:moveTo>
                    <a:pt x="3448" y="494"/>
                  </a:moveTo>
                  <a:cubicBezTo>
                    <a:pt x="3466" y="494"/>
                    <a:pt x="3486" y="495"/>
                    <a:pt x="3507" y="498"/>
                  </a:cubicBezTo>
                  <a:cubicBezTo>
                    <a:pt x="3753" y="524"/>
                    <a:pt x="3769" y="579"/>
                    <a:pt x="3770" y="941"/>
                  </a:cubicBezTo>
                  <a:cubicBezTo>
                    <a:pt x="3770" y="1105"/>
                    <a:pt x="3771" y="1288"/>
                    <a:pt x="3829" y="1466"/>
                  </a:cubicBezTo>
                  <a:cubicBezTo>
                    <a:pt x="3910" y="1711"/>
                    <a:pt x="4090" y="1869"/>
                    <a:pt x="4251" y="2008"/>
                  </a:cubicBezTo>
                  <a:cubicBezTo>
                    <a:pt x="4359" y="2100"/>
                    <a:pt x="4460" y="2188"/>
                    <a:pt x="4512" y="2286"/>
                  </a:cubicBezTo>
                  <a:cubicBezTo>
                    <a:pt x="4597" y="2444"/>
                    <a:pt x="4577" y="2660"/>
                    <a:pt x="4545" y="2908"/>
                  </a:cubicBezTo>
                  <a:cubicBezTo>
                    <a:pt x="4523" y="3084"/>
                    <a:pt x="4497" y="3270"/>
                    <a:pt x="4424" y="3413"/>
                  </a:cubicBezTo>
                  <a:cubicBezTo>
                    <a:pt x="4361" y="3534"/>
                    <a:pt x="4256" y="3620"/>
                    <a:pt x="4161" y="3627"/>
                  </a:cubicBezTo>
                  <a:cubicBezTo>
                    <a:pt x="4154" y="3627"/>
                    <a:pt x="4147" y="3628"/>
                    <a:pt x="4139" y="3628"/>
                  </a:cubicBezTo>
                  <a:cubicBezTo>
                    <a:pt x="4002" y="3628"/>
                    <a:pt x="3858" y="3489"/>
                    <a:pt x="3685" y="3219"/>
                  </a:cubicBezTo>
                  <a:cubicBezTo>
                    <a:pt x="3538" y="2989"/>
                    <a:pt x="3262" y="2563"/>
                    <a:pt x="2808" y="2540"/>
                  </a:cubicBezTo>
                  <a:cubicBezTo>
                    <a:pt x="2796" y="2539"/>
                    <a:pt x="2785" y="2539"/>
                    <a:pt x="2773" y="2539"/>
                  </a:cubicBezTo>
                  <a:cubicBezTo>
                    <a:pt x="2477" y="2539"/>
                    <a:pt x="2255" y="2710"/>
                    <a:pt x="2056" y="2859"/>
                  </a:cubicBezTo>
                  <a:cubicBezTo>
                    <a:pt x="1999" y="2903"/>
                    <a:pt x="1942" y="2946"/>
                    <a:pt x="1884" y="2984"/>
                  </a:cubicBezTo>
                  <a:cubicBezTo>
                    <a:pt x="1717" y="3092"/>
                    <a:pt x="1521" y="3145"/>
                    <a:pt x="1331" y="3145"/>
                  </a:cubicBezTo>
                  <a:cubicBezTo>
                    <a:pt x="1117" y="3145"/>
                    <a:pt x="909" y="3078"/>
                    <a:pt x="756" y="2945"/>
                  </a:cubicBezTo>
                  <a:cubicBezTo>
                    <a:pt x="613" y="2819"/>
                    <a:pt x="521" y="2621"/>
                    <a:pt x="512" y="2411"/>
                  </a:cubicBezTo>
                  <a:cubicBezTo>
                    <a:pt x="503" y="2222"/>
                    <a:pt x="560" y="2054"/>
                    <a:pt x="671" y="1938"/>
                  </a:cubicBezTo>
                  <a:cubicBezTo>
                    <a:pt x="880" y="1721"/>
                    <a:pt x="1173" y="1685"/>
                    <a:pt x="1513" y="1642"/>
                  </a:cubicBezTo>
                  <a:cubicBezTo>
                    <a:pt x="1690" y="1619"/>
                    <a:pt x="1873" y="1597"/>
                    <a:pt x="2052" y="1544"/>
                  </a:cubicBezTo>
                  <a:cubicBezTo>
                    <a:pt x="2520" y="1409"/>
                    <a:pt x="2745" y="1144"/>
                    <a:pt x="3012" y="830"/>
                  </a:cubicBezTo>
                  <a:lnTo>
                    <a:pt x="3066" y="766"/>
                  </a:lnTo>
                  <a:cubicBezTo>
                    <a:pt x="3230" y="570"/>
                    <a:pt x="3301" y="494"/>
                    <a:pt x="3448" y="494"/>
                  </a:cubicBezTo>
                  <a:close/>
                  <a:moveTo>
                    <a:pt x="3452" y="0"/>
                  </a:moveTo>
                  <a:cubicBezTo>
                    <a:pt x="3064" y="0"/>
                    <a:pt x="2863" y="239"/>
                    <a:pt x="2685" y="450"/>
                  </a:cubicBezTo>
                  <a:lnTo>
                    <a:pt x="2629" y="517"/>
                  </a:lnTo>
                  <a:cubicBezTo>
                    <a:pt x="2386" y="804"/>
                    <a:pt x="2237" y="977"/>
                    <a:pt x="1915" y="1069"/>
                  </a:cubicBezTo>
                  <a:cubicBezTo>
                    <a:pt x="1771" y="1110"/>
                    <a:pt x="1617" y="1130"/>
                    <a:pt x="1451" y="1151"/>
                  </a:cubicBezTo>
                  <a:cubicBezTo>
                    <a:pt x="1072" y="1198"/>
                    <a:pt x="643" y="1252"/>
                    <a:pt x="313" y="1598"/>
                  </a:cubicBezTo>
                  <a:cubicBezTo>
                    <a:pt x="106" y="1814"/>
                    <a:pt x="0" y="2113"/>
                    <a:pt x="16" y="2437"/>
                  </a:cubicBezTo>
                  <a:cubicBezTo>
                    <a:pt x="33" y="2784"/>
                    <a:pt x="184" y="3107"/>
                    <a:pt x="432" y="3323"/>
                  </a:cubicBezTo>
                  <a:cubicBezTo>
                    <a:pt x="678" y="3537"/>
                    <a:pt x="1001" y="3646"/>
                    <a:pt x="1332" y="3646"/>
                  </a:cubicBezTo>
                  <a:cubicBezTo>
                    <a:pt x="1616" y="3646"/>
                    <a:pt x="1905" y="3566"/>
                    <a:pt x="2156" y="3404"/>
                  </a:cubicBezTo>
                  <a:cubicBezTo>
                    <a:pt x="2224" y="3360"/>
                    <a:pt x="2292" y="3308"/>
                    <a:pt x="2358" y="3257"/>
                  </a:cubicBezTo>
                  <a:cubicBezTo>
                    <a:pt x="2515" y="3138"/>
                    <a:pt x="2640" y="3039"/>
                    <a:pt x="2780" y="3039"/>
                  </a:cubicBezTo>
                  <a:cubicBezTo>
                    <a:pt x="2782" y="3039"/>
                    <a:pt x="2783" y="3039"/>
                    <a:pt x="2785" y="3039"/>
                  </a:cubicBezTo>
                  <a:cubicBezTo>
                    <a:pt x="2968" y="3047"/>
                    <a:pt x="3129" y="3276"/>
                    <a:pt x="3266" y="3489"/>
                  </a:cubicBezTo>
                  <a:cubicBezTo>
                    <a:pt x="3443" y="3765"/>
                    <a:pt x="3724" y="4125"/>
                    <a:pt x="4145" y="4125"/>
                  </a:cubicBezTo>
                  <a:cubicBezTo>
                    <a:pt x="4153" y="4125"/>
                    <a:pt x="4161" y="4125"/>
                    <a:pt x="4170" y="4125"/>
                  </a:cubicBezTo>
                  <a:cubicBezTo>
                    <a:pt x="4178" y="4125"/>
                    <a:pt x="4187" y="4125"/>
                    <a:pt x="4195" y="4126"/>
                  </a:cubicBezTo>
                  <a:cubicBezTo>
                    <a:pt x="4466" y="4108"/>
                    <a:pt x="4724" y="3924"/>
                    <a:pt x="4868" y="3643"/>
                  </a:cubicBezTo>
                  <a:cubicBezTo>
                    <a:pt x="4980" y="3422"/>
                    <a:pt x="5012" y="3184"/>
                    <a:pt x="5040" y="2974"/>
                  </a:cubicBezTo>
                  <a:cubicBezTo>
                    <a:pt x="5072" y="2717"/>
                    <a:pt x="5119" y="2364"/>
                    <a:pt x="4951" y="2051"/>
                  </a:cubicBezTo>
                  <a:cubicBezTo>
                    <a:pt x="4854" y="1873"/>
                    <a:pt x="4708" y="1746"/>
                    <a:pt x="4577" y="1633"/>
                  </a:cubicBezTo>
                  <a:cubicBezTo>
                    <a:pt x="4450" y="1523"/>
                    <a:pt x="4339" y="1428"/>
                    <a:pt x="4303" y="1314"/>
                  </a:cubicBezTo>
                  <a:cubicBezTo>
                    <a:pt x="4268" y="1213"/>
                    <a:pt x="4268" y="1082"/>
                    <a:pt x="4268" y="943"/>
                  </a:cubicBezTo>
                  <a:cubicBezTo>
                    <a:pt x="4268" y="623"/>
                    <a:pt x="4267" y="84"/>
                    <a:pt x="3564" y="7"/>
                  </a:cubicBezTo>
                  <a:cubicBezTo>
                    <a:pt x="3525" y="2"/>
                    <a:pt x="3488" y="0"/>
                    <a:pt x="3452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</p:grpSp>
      <p:grpSp>
        <p:nvGrpSpPr>
          <p:cNvPr id="800" name="Google Shape;800;p34"/>
          <p:cNvGrpSpPr/>
          <p:nvPr/>
        </p:nvGrpSpPr>
        <p:grpSpPr>
          <a:xfrm>
            <a:off x="453325" y="2142575"/>
            <a:ext cx="128000" cy="140425"/>
            <a:chOff x="4877850" y="2033475"/>
            <a:chExt cx="128000" cy="140425"/>
          </a:xfrm>
        </p:grpSpPr>
        <p:sp>
          <p:nvSpPr>
            <p:cNvPr id="801" name="Google Shape;801;p34"/>
            <p:cNvSpPr/>
            <p:nvPr/>
          </p:nvSpPr>
          <p:spPr>
            <a:xfrm>
              <a:off x="4877900" y="2070700"/>
              <a:ext cx="127925" cy="103200"/>
            </a:xfrm>
            <a:custGeom>
              <a:avLst/>
              <a:gdLst/>
              <a:ahLst/>
              <a:cxnLst/>
              <a:rect l="l" t="t" r="r" b="b"/>
              <a:pathLst>
                <a:path w="5117" h="4128" extrusionOk="0">
                  <a:moveTo>
                    <a:pt x="3450" y="1"/>
                  </a:moveTo>
                  <a:cubicBezTo>
                    <a:pt x="3062" y="1"/>
                    <a:pt x="2861" y="238"/>
                    <a:pt x="2683" y="452"/>
                  </a:cubicBezTo>
                  <a:lnTo>
                    <a:pt x="2627" y="519"/>
                  </a:lnTo>
                  <a:cubicBezTo>
                    <a:pt x="2384" y="805"/>
                    <a:pt x="2237" y="978"/>
                    <a:pt x="1914" y="1071"/>
                  </a:cubicBezTo>
                  <a:cubicBezTo>
                    <a:pt x="1772" y="1112"/>
                    <a:pt x="1616" y="1132"/>
                    <a:pt x="1450" y="1152"/>
                  </a:cubicBezTo>
                  <a:cubicBezTo>
                    <a:pt x="1071" y="1201"/>
                    <a:pt x="642" y="1254"/>
                    <a:pt x="312" y="1599"/>
                  </a:cubicBezTo>
                  <a:cubicBezTo>
                    <a:pt x="105" y="1815"/>
                    <a:pt x="0" y="2113"/>
                    <a:pt x="15" y="2438"/>
                  </a:cubicBezTo>
                  <a:cubicBezTo>
                    <a:pt x="31" y="2787"/>
                    <a:pt x="182" y="3108"/>
                    <a:pt x="430" y="3325"/>
                  </a:cubicBezTo>
                  <a:cubicBezTo>
                    <a:pt x="676" y="3539"/>
                    <a:pt x="1000" y="3648"/>
                    <a:pt x="1331" y="3648"/>
                  </a:cubicBezTo>
                  <a:cubicBezTo>
                    <a:pt x="1614" y="3648"/>
                    <a:pt x="1903" y="3568"/>
                    <a:pt x="2154" y="3405"/>
                  </a:cubicBezTo>
                  <a:cubicBezTo>
                    <a:pt x="2222" y="3361"/>
                    <a:pt x="2290" y="3310"/>
                    <a:pt x="2356" y="3259"/>
                  </a:cubicBezTo>
                  <a:cubicBezTo>
                    <a:pt x="2510" y="3142"/>
                    <a:pt x="2650" y="3040"/>
                    <a:pt x="2771" y="3040"/>
                  </a:cubicBezTo>
                  <a:cubicBezTo>
                    <a:pt x="2775" y="3040"/>
                    <a:pt x="2779" y="3040"/>
                    <a:pt x="2783" y="3040"/>
                  </a:cubicBezTo>
                  <a:cubicBezTo>
                    <a:pt x="2965" y="3049"/>
                    <a:pt x="3127" y="3278"/>
                    <a:pt x="3264" y="3492"/>
                  </a:cubicBezTo>
                  <a:cubicBezTo>
                    <a:pt x="3442" y="3768"/>
                    <a:pt x="3724" y="4128"/>
                    <a:pt x="4144" y="4128"/>
                  </a:cubicBezTo>
                  <a:cubicBezTo>
                    <a:pt x="4159" y="4128"/>
                    <a:pt x="4176" y="4127"/>
                    <a:pt x="4193" y="4127"/>
                  </a:cubicBezTo>
                  <a:cubicBezTo>
                    <a:pt x="4464" y="4108"/>
                    <a:pt x="4722" y="3923"/>
                    <a:pt x="4865" y="3644"/>
                  </a:cubicBezTo>
                  <a:cubicBezTo>
                    <a:pt x="4978" y="3422"/>
                    <a:pt x="5010" y="3184"/>
                    <a:pt x="5036" y="2975"/>
                  </a:cubicBezTo>
                  <a:cubicBezTo>
                    <a:pt x="5069" y="2718"/>
                    <a:pt x="5116" y="2363"/>
                    <a:pt x="4947" y="2053"/>
                  </a:cubicBezTo>
                  <a:cubicBezTo>
                    <a:pt x="4851" y="1875"/>
                    <a:pt x="4705" y="1747"/>
                    <a:pt x="4575" y="1635"/>
                  </a:cubicBezTo>
                  <a:cubicBezTo>
                    <a:pt x="4447" y="1525"/>
                    <a:pt x="4337" y="1430"/>
                    <a:pt x="4301" y="1316"/>
                  </a:cubicBezTo>
                  <a:cubicBezTo>
                    <a:pt x="4266" y="1213"/>
                    <a:pt x="4266" y="1082"/>
                    <a:pt x="4266" y="945"/>
                  </a:cubicBezTo>
                  <a:cubicBezTo>
                    <a:pt x="4265" y="624"/>
                    <a:pt x="4265" y="85"/>
                    <a:pt x="3562" y="7"/>
                  </a:cubicBezTo>
                  <a:cubicBezTo>
                    <a:pt x="3523" y="3"/>
                    <a:pt x="3485" y="1"/>
                    <a:pt x="3450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02" name="Google Shape;802;p34"/>
            <p:cNvSpPr/>
            <p:nvPr/>
          </p:nvSpPr>
          <p:spPr>
            <a:xfrm>
              <a:off x="4886750" y="2042100"/>
              <a:ext cx="109725" cy="85700"/>
            </a:xfrm>
            <a:custGeom>
              <a:avLst/>
              <a:gdLst/>
              <a:ahLst/>
              <a:cxnLst/>
              <a:rect l="l" t="t" r="r" b="b"/>
              <a:pathLst>
                <a:path w="4389" h="3428" extrusionOk="0">
                  <a:moveTo>
                    <a:pt x="3089" y="1"/>
                  </a:moveTo>
                  <a:cubicBezTo>
                    <a:pt x="2880" y="4"/>
                    <a:pt x="2771" y="121"/>
                    <a:pt x="2597" y="328"/>
                  </a:cubicBezTo>
                  <a:lnTo>
                    <a:pt x="2545" y="391"/>
                  </a:lnTo>
                  <a:cubicBezTo>
                    <a:pt x="2277" y="707"/>
                    <a:pt x="2082" y="937"/>
                    <a:pt x="1656" y="1059"/>
                  </a:cubicBezTo>
                  <a:cubicBezTo>
                    <a:pt x="1488" y="1108"/>
                    <a:pt x="1313" y="1130"/>
                    <a:pt x="1140" y="1152"/>
                  </a:cubicBezTo>
                  <a:cubicBezTo>
                    <a:pt x="787" y="1195"/>
                    <a:pt x="456" y="1237"/>
                    <a:pt x="211" y="1494"/>
                  </a:cubicBezTo>
                  <a:cubicBezTo>
                    <a:pt x="70" y="1640"/>
                    <a:pt x="0" y="1846"/>
                    <a:pt x="11" y="2073"/>
                  </a:cubicBezTo>
                  <a:cubicBezTo>
                    <a:pt x="22" y="2321"/>
                    <a:pt x="132" y="2560"/>
                    <a:pt x="305" y="2711"/>
                  </a:cubicBezTo>
                  <a:cubicBezTo>
                    <a:pt x="481" y="2863"/>
                    <a:pt x="718" y="2947"/>
                    <a:pt x="976" y="2947"/>
                  </a:cubicBezTo>
                  <a:cubicBezTo>
                    <a:pt x="1200" y="2947"/>
                    <a:pt x="1424" y="2881"/>
                    <a:pt x="1607" y="2763"/>
                  </a:cubicBezTo>
                  <a:cubicBezTo>
                    <a:pt x="1667" y="2724"/>
                    <a:pt x="1726" y="2680"/>
                    <a:pt x="1789" y="2631"/>
                  </a:cubicBezTo>
                  <a:cubicBezTo>
                    <a:pt x="1967" y="2495"/>
                    <a:pt x="2169" y="2341"/>
                    <a:pt x="2441" y="2341"/>
                  </a:cubicBezTo>
                  <a:lnTo>
                    <a:pt x="2445" y="2341"/>
                  </a:lnTo>
                  <a:cubicBezTo>
                    <a:pt x="2822" y="2360"/>
                    <a:pt x="3062" y="2732"/>
                    <a:pt x="3205" y="2953"/>
                  </a:cubicBezTo>
                  <a:cubicBezTo>
                    <a:pt x="3413" y="3276"/>
                    <a:pt x="3600" y="3427"/>
                    <a:pt x="3794" y="3427"/>
                  </a:cubicBezTo>
                  <a:cubicBezTo>
                    <a:pt x="3795" y="3427"/>
                    <a:pt x="3813" y="3427"/>
                    <a:pt x="3815" y="3425"/>
                  </a:cubicBezTo>
                  <a:cubicBezTo>
                    <a:pt x="3961" y="3417"/>
                    <a:pt x="4110" y="3301"/>
                    <a:pt x="4197" y="3133"/>
                  </a:cubicBezTo>
                  <a:cubicBezTo>
                    <a:pt x="4283" y="2965"/>
                    <a:pt x="4308" y="2770"/>
                    <a:pt x="4333" y="2580"/>
                  </a:cubicBezTo>
                  <a:cubicBezTo>
                    <a:pt x="4368" y="2307"/>
                    <a:pt x="4389" y="2065"/>
                    <a:pt x="4283" y="1869"/>
                  </a:cubicBezTo>
                  <a:cubicBezTo>
                    <a:pt x="4218" y="1749"/>
                    <a:pt x="4108" y="1654"/>
                    <a:pt x="3989" y="1550"/>
                  </a:cubicBezTo>
                  <a:cubicBezTo>
                    <a:pt x="3842" y="1424"/>
                    <a:pt x="3677" y="1280"/>
                    <a:pt x="3609" y="1074"/>
                  </a:cubicBezTo>
                  <a:cubicBezTo>
                    <a:pt x="3558" y="918"/>
                    <a:pt x="3558" y="747"/>
                    <a:pt x="3558" y="594"/>
                  </a:cubicBezTo>
                  <a:cubicBezTo>
                    <a:pt x="3556" y="235"/>
                    <a:pt x="3540" y="47"/>
                    <a:pt x="3166" y="6"/>
                  </a:cubicBezTo>
                  <a:cubicBezTo>
                    <a:pt x="3140" y="2"/>
                    <a:pt x="3113" y="1"/>
                    <a:pt x="308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03" name="Google Shape;803;p34"/>
            <p:cNvSpPr/>
            <p:nvPr/>
          </p:nvSpPr>
          <p:spPr>
            <a:xfrm>
              <a:off x="4877850" y="2033475"/>
              <a:ext cx="128000" cy="103150"/>
            </a:xfrm>
            <a:custGeom>
              <a:avLst/>
              <a:gdLst/>
              <a:ahLst/>
              <a:cxnLst/>
              <a:rect l="l" t="t" r="r" b="b"/>
              <a:pathLst>
                <a:path w="5120" h="4126" extrusionOk="0">
                  <a:moveTo>
                    <a:pt x="3448" y="494"/>
                  </a:moveTo>
                  <a:cubicBezTo>
                    <a:pt x="3466" y="494"/>
                    <a:pt x="3486" y="495"/>
                    <a:pt x="3507" y="498"/>
                  </a:cubicBezTo>
                  <a:cubicBezTo>
                    <a:pt x="3753" y="524"/>
                    <a:pt x="3769" y="579"/>
                    <a:pt x="3770" y="941"/>
                  </a:cubicBezTo>
                  <a:cubicBezTo>
                    <a:pt x="3770" y="1105"/>
                    <a:pt x="3771" y="1288"/>
                    <a:pt x="3829" y="1466"/>
                  </a:cubicBezTo>
                  <a:cubicBezTo>
                    <a:pt x="3910" y="1711"/>
                    <a:pt x="4090" y="1869"/>
                    <a:pt x="4251" y="2008"/>
                  </a:cubicBezTo>
                  <a:cubicBezTo>
                    <a:pt x="4359" y="2100"/>
                    <a:pt x="4460" y="2188"/>
                    <a:pt x="4512" y="2286"/>
                  </a:cubicBezTo>
                  <a:cubicBezTo>
                    <a:pt x="4597" y="2444"/>
                    <a:pt x="4577" y="2660"/>
                    <a:pt x="4545" y="2908"/>
                  </a:cubicBezTo>
                  <a:cubicBezTo>
                    <a:pt x="4523" y="3084"/>
                    <a:pt x="4497" y="3270"/>
                    <a:pt x="4424" y="3413"/>
                  </a:cubicBezTo>
                  <a:cubicBezTo>
                    <a:pt x="4361" y="3534"/>
                    <a:pt x="4256" y="3620"/>
                    <a:pt x="4161" y="3627"/>
                  </a:cubicBezTo>
                  <a:cubicBezTo>
                    <a:pt x="4154" y="3627"/>
                    <a:pt x="4147" y="3628"/>
                    <a:pt x="4139" y="3628"/>
                  </a:cubicBezTo>
                  <a:cubicBezTo>
                    <a:pt x="4002" y="3628"/>
                    <a:pt x="3858" y="3489"/>
                    <a:pt x="3685" y="3219"/>
                  </a:cubicBezTo>
                  <a:cubicBezTo>
                    <a:pt x="3538" y="2989"/>
                    <a:pt x="3262" y="2563"/>
                    <a:pt x="2808" y="2540"/>
                  </a:cubicBezTo>
                  <a:cubicBezTo>
                    <a:pt x="2796" y="2539"/>
                    <a:pt x="2785" y="2539"/>
                    <a:pt x="2773" y="2539"/>
                  </a:cubicBezTo>
                  <a:cubicBezTo>
                    <a:pt x="2477" y="2539"/>
                    <a:pt x="2255" y="2710"/>
                    <a:pt x="2056" y="2859"/>
                  </a:cubicBezTo>
                  <a:cubicBezTo>
                    <a:pt x="1999" y="2903"/>
                    <a:pt x="1942" y="2946"/>
                    <a:pt x="1884" y="2984"/>
                  </a:cubicBezTo>
                  <a:cubicBezTo>
                    <a:pt x="1717" y="3092"/>
                    <a:pt x="1521" y="3145"/>
                    <a:pt x="1331" y="3145"/>
                  </a:cubicBezTo>
                  <a:cubicBezTo>
                    <a:pt x="1117" y="3145"/>
                    <a:pt x="909" y="3078"/>
                    <a:pt x="756" y="2945"/>
                  </a:cubicBezTo>
                  <a:cubicBezTo>
                    <a:pt x="613" y="2819"/>
                    <a:pt x="521" y="2621"/>
                    <a:pt x="512" y="2411"/>
                  </a:cubicBezTo>
                  <a:cubicBezTo>
                    <a:pt x="503" y="2222"/>
                    <a:pt x="560" y="2054"/>
                    <a:pt x="671" y="1938"/>
                  </a:cubicBezTo>
                  <a:cubicBezTo>
                    <a:pt x="880" y="1721"/>
                    <a:pt x="1173" y="1685"/>
                    <a:pt x="1513" y="1642"/>
                  </a:cubicBezTo>
                  <a:cubicBezTo>
                    <a:pt x="1690" y="1619"/>
                    <a:pt x="1873" y="1597"/>
                    <a:pt x="2052" y="1544"/>
                  </a:cubicBezTo>
                  <a:cubicBezTo>
                    <a:pt x="2520" y="1409"/>
                    <a:pt x="2745" y="1144"/>
                    <a:pt x="3012" y="830"/>
                  </a:cubicBezTo>
                  <a:lnTo>
                    <a:pt x="3066" y="766"/>
                  </a:lnTo>
                  <a:cubicBezTo>
                    <a:pt x="3230" y="570"/>
                    <a:pt x="3301" y="494"/>
                    <a:pt x="3448" y="494"/>
                  </a:cubicBezTo>
                  <a:close/>
                  <a:moveTo>
                    <a:pt x="3452" y="0"/>
                  </a:moveTo>
                  <a:cubicBezTo>
                    <a:pt x="3064" y="0"/>
                    <a:pt x="2863" y="239"/>
                    <a:pt x="2685" y="450"/>
                  </a:cubicBezTo>
                  <a:lnTo>
                    <a:pt x="2629" y="517"/>
                  </a:lnTo>
                  <a:cubicBezTo>
                    <a:pt x="2386" y="804"/>
                    <a:pt x="2237" y="977"/>
                    <a:pt x="1915" y="1069"/>
                  </a:cubicBezTo>
                  <a:cubicBezTo>
                    <a:pt x="1771" y="1110"/>
                    <a:pt x="1617" y="1130"/>
                    <a:pt x="1451" y="1151"/>
                  </a:cubicBezTo>
                  <a:cubicBezTo>
                    <a:pt x="1072" y="1198"/>
                    <a:pt x="643" y="1252"/>
                    <a:pt x="313" y="1598"/>
                  </a:cubicBezTo>
                  <a:cubicBezTo>
                    <a:pt x="106" y="1814"/>
                    <a:pt x="0" y="2113"/>
                    <a:pt x="16" y="2437"/>
                  </a:cubicBezTo>
                  <a:cubicBezTo>
                    <a:pt x="33" y="2784"/>
                    <a:pt x="184" y="3107"/>
                    <a:pt x="432" y="3323"/>
                  </a:cubicBezTo>
                  <a:cubicBezTo>
                    <a:pt x="678" y="3537"/>
                    <a:pt x="1001" y="3646"/>
                    <a:pt x="1332" y="3646"/>
                  </a:cubicBezTo>
                  <a:cubicBezTo>
                    <a:pt x="1616" y="3646"/>
                    <a:pt x="1905" y="3566"/>
                    <a:pt x="2156" y="3404"/>
                  </a:cubicBezTo>
                  <a:cubicBezTo>
                    <a:pt x="2224" y="3360"/>
                    <a:pt x="2292" y="3308"/>
                    <a:pt x="2358" y="3257"/>
                  </a:cubicBezTo>
                  <a:cubicBezTo>
                    <a:pt x="2515" y="3138"/>
                    <a:pt x="2640" y="3039"/>
                    <a:pt x="2780" y="3039"/>
                  </a:cubicBezTo>
                  <a:cubicBezTo>
                    <a:pt x="2782" y="3039"/>
                    <a:pt x="2783" y="3039"/>
                    <a:pt x="2785" y="3039"/>
                  </a:cubicBezTo>
                  <a:cubicBezTo>
                    <a:pt x="2968" y="3047"/>
                    <a:pt x="3129" y="3276"/>
                    <a:pt x="3266" y="3489"/>
                  </a:cubicBezTo>
                  <a:cubicBezTo>
                    <a:pt x="3443" y="3765"/>
                    <a:pt x="3724" y="4125"/>
                    <a:pt x="4145" y="4125"/>
                  </a:cubicBezTo>
                  <a:cubicBezTo>
                    <a:pt x="4153" y="4125"/>
                    <a:pt x="4161" y="4125"/>
                    <a:pt x="4170" y="4125"/>
                  </a:cubicBezTo>
                  <a:cubicBezTo>
                    <a:pt x="4178" y="4125"/>
                    <a:pt x="4187" y="4125"/>
                    <a:pt x="4195" y="4126"/>
                  </a:cubicBezTo>
                  <a:cubicBezTo>
                    <a:pt x="4466" y="4108"/>
                    <a:pt x="4724" y="3924"/>
                    <a:pt x="4868" y="3643"/>
                  </a:cubicBezTo>
                  <a:cubicBezTo>
                    <a:pt x="4980" y="3422"/>
                    <a:pt x="5012" y="3184"/>
                    <a:pt x="5040" y="2974"/>
                  </a:cubicBezTo>
                  <a:cubicBezTo>
                    <a:pt x="5072" y="2717"/>
                    <a:pt x="5119" y="2364"/>
                    <a:pt x="4951" y="2051"/>
                  </a:cubicBezTo>
                  <a:cubicBezTo>
                    <a:pt x="4854" y="1873"/>
                    <a:pt x="4708" y="1746"/>
                    <a:pt x="4577" y="1633"/>
                  </a:cubicBezTo>
                  <a:cubicBezTo>
                    <a:pt x="4450" y="1523"/>
                    <a:pt x="4339" y="1428"/>
                    <a:pt x="4303" y="1314"/>
                  </a:cubicBezTo>
                  <a:cubicBezTo>
                    <a:pt x="4268" y="1213"/>
                    <a:pt x="4268" y="1082"/>
                    <a:pt x="4268" y="943"/>
                  </a:cubicBezTo>
                  <a:cubicBezTo>
                    <a:pt x="4268" y="623"/>
                    <a:pt x="4267" y="84"/>
                    <a:pt x="3564" y="7"/>
                  </a:cubicBezTo>
                  <a:cubicBezTo>
                    <a:pt x="3525" y="2"/>
                    <a:pt x="3488" y="0"/>
                    <a:pt x="3452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</p:grpSp>
      <p:grpSp>
        <p:nvGrpSpPr>
          <p:cNvPr id="804" name="Google Shape;804;p34"/>
          <p:cNvGrpSpPr/>
          <p:nvPr/>
        </p:nvGrpSpPr>
        <p:grpSpPr>
          <a:xfrm>
            <a:off x="7090100" y="667750"/>
            <a:ext cx="128000" cy="140425"/>
            <a:chOff x="4877850" y="2033475"/>
            <a:chExt cx="128000" cy="140425"/>
          </a:xfrm>
        </p:grpSpPr>
        <p:sp>
          <p:nvSpPr>
            <p:cNvPr id="805" name="Google Shape;805;p34"/>
            <p:cNvSpPr/>
            <p:nvPr/>
          </p:nvSpPr>
          <p:spPr>
            <a:xfrm>
              <a:off x="4877900" y="2070700"/>
              <a:ext cx="127925" cy="103200"/>
            </a:xfrm>
            <a:custGeom>
              <a:avLst/>
              <a:gdLst/>
              <a:ahLst/>
              <a:cxnLst/>
              <a:rect l="l" t="t" r="r" b="b"/>
              <a:pathLst>
                <a:path w="5117" h="4128" extrusionOk="0">
                  <a:moveTo>
                    <a:pt x="3450" y="1"/>
                  </a:moveTo>
                  <a:cubicBezTo>
                    <a:pt x="3062" y="1"/>
                    <a:pt x="2861" y="238"/>
                    <a:pt x="2683" y="452"/>
                  </a:cubicBezTo>
                  <a:lnTo>
                    <a:pt x="2627" y="519"/>
                  </a:lnTo>
                  <a:cubicBezTo>
                    <a:pt x="2384" y="805"/>
                    <a:pt x="2237" y="978"/>
                    <a:pt x="1914" y="1071"/>
                  </a:cubicBezTo>
                  <a:cubicBezTo>
                    <a:pt x="1772" y="1112"/>
                    <a:pt x="1616" y="1132"/>
                    <a:pt x="1450" y="1152"/>
                  </a:cubicBezTo>
                  <a:cubicBezTo>
                    <a:pt x="1071" y="1201"/>
                    <a:pt x="642" y="1254"/>
                    <a:pt x="312" y="1599"/>
                  </a:cubicBezTo>
                  <a:cubicBezTo>
                    <a:pt x="105" y="1815"/>
                    <a:pt x="0" y="2113"/>
                    <a:pt x="15" y="2438"/>
                  </a:cubicBezTo>
                  <a:cubicBezTo>
                    <a:pt x="31" y="2787"/>
                    <a:pt x="182" y="3108"/>
                    <a:pt x="430" y="3325"/>
                  </a:cubicBezTo>
                  <a:cubicBezTo>
                    <a:pt x="676" y="3539"/>
                    <a:pt x="1000" y="3648"/>
                    <a:pt x="1331" y="3648"/>
                  </a:cubicBezTo>
                  <a:cubicBezTo>
                    <a:pt x="1614" y="3648"/>
                    <a:pt x="1903" y="3568"/>
                    <a:pt x="2154" y="3405"/>
                  </a:cubicBezTo>
                  <a:cubicBezTo>
                    <a:pt x="2222" y="3361"/>
                    <a:pt x="2290" y="3310"/>
                    <a:pt x="2356" y="3259"/>
                  </a:cubicBezTo>
                  <a:cubicBezTo>
                    <a:pt x="2510" y="3142"/>
                    <a:pt x="2650" y="3040"/>
                    <a:pt x="2771" y="3040"/>
                  </a:cubicBezTo>
                  <a:cubicBezTo>
                    <a:pt x="2775" y="3040"/>
                    <a:pt x="2779" y="3040"/>
                    <a:pt x="2783" y="3040"/>
                  </a:cubicBezTo>
                  <a:cubicBezTo>
                    <a:pt x="2965" y="3049"/>
                    <a:pt x="3127" y="3278"/>
                    <a:pt x="3264" y="3492"/>
                  </a:cubicBezTo>
                  <a:cubicBezTo>
                    <a:pt x="3442" y="3768"/>
                    <a:pt x="3724" y="4128"/>
                    <a:pt x="4144" y="4128"/>
                  </a:cubicBezTo>
                  <a:cubicBezTo>
                    <a:pt x="4159" y="4128"/>
                    <a:pt x="4176" y="4127"/>
                    <a:pt x="4193" y="4127"/>
                  </a:cubicBezTo>
                  <a:cubicBezTo>
                    <a:pt x="4464" y="4108"/>
                    <a:pt x="4722" y="3923"/>
                    <a:pt x="4865" y="3644"/>
                  </a:cubicBezTo>
                  <a:cubicBezTo>
                    <a:pt x="4978" y="3422"/>
                    <a:pt x="5010" y="3184"/>
                    <a:pt x="5036" y="2975"/>
                  </a:cubicBezTo>
                  <a:cubicBezTo>
                    <a:pt x="5069" y="2718"/>
                    <a:pt x="5116" y="2363"/>
                    <a:pt x="4947" y="2053"/>
                  </a:cubicBezTo>
                  <a:cubicBezTo>
                    <a:pt x="4851" y="1875"/>
                    <a:pt x="4705" y="1747"/>
                    <a:pt x="4575" y="1635"/>
                  </a:cubicBezTo>
                  <a:cubicBezTo>
                    <a:pt x="4447" y="1525"/>
                    <a:pt x="4337" y="1430"/>
                    <a:pt x="4301" y="1316"/>
                  </a:cubicBezTo>
                  <a:cubicBezTo>
                    <a:pt x="4266" y="1213"/>
                    <a:pt x="4266" y="1082"/>
                    <a:pt x="4266" y="945"/>
                  </a:cubicBezTo>
                  <a:cubicBezTo>
                    <a:pt x="4265" y="624"/>
                    <a:pt x="4265" y="85"/>
                    <a:pt x="3562" y="7"/>
                  </a:cubicBezTo>
                  <a:cubicBezTo>
                    <a:pt x="3523" y="3"/>
                    <a:pt x="3485" y="1"/>
                    <a:pt x="3450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06" name="Google Shape;806;p34"/>
            <p:cNvSpPr/>
            <p:nvPr/>
          </p:nvSpPr>
          <p:spPr>
            <a:xfrm>
              <a:off x="4886750" y="2042100"/>
              <a:ext cx="109725" cy="85700"/>
            </a:xfrm>
            <a:custGeom>
              <a:avLst/>
              <a:gdLst/>
              <a:ahLst/>
              <a:cxnLst/>
              <a:rect l="l" t="t" r="r" b="b"/>
              <a:pathLst>
                <a:path w="4389" h="3428" extrusionOk="0">
                  <a:moveTo>
                    <a:pt x="3089" y="1"/>
                  </a:moveTo>
                  <a:cubicBezTo>
                    <a:pt x="2880" y="4"/>
                    <a:pt x="2771" y="121"/>
                    <a:pt x="2597" y="328"/>
                  </a:cubicBezTo>
                  <a:lnTo>
                    <a:pt x="2545" y="391"/>
                  </a:lnTo>
                  <a:cubicBezTo>
                    <a:pt x="2277" y="707"/>
                    <a:pt x="2082" y="937"/>
                    <a:pt x="1656" y="1059"/>
                  </a:cubicBezTo>
                  <a:cubicBezTo>
                    <a:pt x="1488" y="1108"/>
                    <a:pt x="1313" y="1130"/>
                    <a:pt x="1140" y="1152"/>
                  </a:cubicBezTo>
                  <a:cubicBezTo>
                    <a:pt x="787" y="1195"/>
                    <a:pt x="456" y="1237"/>
                    <a:pt x="211" y="1494"/>
                  </a:cubicBezTo>
                  <a:cubicBezTo>
                    <a:pt x="70" y="1640"/>
                    <a:pt x="0" y="1846"/>
                    <a:pt x="11" y="2073"/>
                  </a:cubicBezTo>
                  <a:cubicBezTo>
                    <a:pt x="22" y="2321"/>
                    <a:pt x="132" y="2560"/>
                    <a:pt x="305" y="2711"/>
                  </a:cubicBezTo>
                  <a:cubicBezTo>
                    <a:pt x="481" y="2863"/>
                    <a:pt x="718" y="2947"/>
                    <a:pt x="976" y="2947"/>
                  </a:cubicBezTo>
                  <a:cubicBezTo>
                    <a:pt x="1200" y="2947"/>
                    <a:pt x="1424" y="2881"/>
                    <a:pt x="1607" y="2763"/>
                  </a:cubicBezTo>
                  <a:cubicBezTo>
                    <a:pt x="1667" y="2724"/>
                    <a:pt x="1726" y="2680"/>
                    <a:pt x="1789" y="2631"/>
                  </a:cubicBezTo>
                  <a:cubicBezTo>
                    <a:pt x="1967" y="2495"/>
                    <a:pt x="2169" y="2341"/>
                    <a:pt x="2441" y="2341"/>
                  </a:cubicBezTo>
                  <a:lnTo>
                    <a:pt x="2445" y="2341"/>
                  </a:lnTo>
                  <a:cubicBezTo>
                    <a:pt x="2822" y="2360"/>
                    <a:pt x="3062" y="2732"/>
                    <a:pt x="3205" y="2953"/>
                  </a:cubicBezTo>
                  <a:cubicBezTo>
                    <a:pt x="3413" y="3276"/>
                    <a:pt x="3600" y="3427"/>
                    <a:pt x="3794" y="3427"/>
                  </a:cubicBezTo>
                  <a:cubicBezTo>
                    <a:pt x="3795" y="3427"/>
                    <a:pt x="3813" y="3427"/>
                    <a:pt x="3815" y="3425"/>
                  </a:cubicBezTo>
                  <a:cubicBezTo>
                    <a:pt x="3961" y="3417"/>
                    <a:pt x="4110" y="3301"/>
                    <a:pt x="4197" y="3133"/>
                  </a:cubicBezTo>
                  <a:cubicBezTo>
                    <a:pt x="4283" y="2965"/>
                    <a:pt x="4308" y="2770"/>
                    <a:pt x="4333" y="2580"/>
                  </a:cubicBezTo>
                  <a:cubicBezTo>
                    <a:pt x="4368" y="2307"/>
                    <a:pt x="4389" y="2065"/>
                    <a:pt x="4283" y="1869"/>
                  </a:cubicBezTo>
                  <a:cubicBezTo>
                    <a:pt x="4218" y="1749"/>
                    <a:pt x="4108" y="1654"/>
                    <a:pt x="3989" y="1550"/>
                  </a:cubicBezTo>
                  <a:cubicBezTo>
                    <a:pt x="3842" y="1424"/>
                    <a:pt x="3677" y="1280"/>
                    <a:pt x="3609" y="1074"/>
                  </a:cubicBezTo>
                  <a:cubicBezTo>
                    <a:pt x="3558" y="918"/>
                    <a:pt x="3558" y="747"/>
                    <a:pt x="3558" y="594"/>
                  </a:cubicBezTo>
                  <a:cubicBezTo>
                    <a:pt x="3556" y="235"/>
                    <a:pt x="3540" y="47"/>
                    <a:pt x="3166" y="6"/>
                  </a:cubicBezTo>
                  <a:cubicBezTo>
                    <a:pt x="3140" y="2"/>
                    <a:pt x="3113" y="1"/>
                    <a:pt x="308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07" name="Google Shape;807;p34"/>
            <p:cNvSpPr/>
            <p:nvPr/>
          </p:nvSpPr>
          <p:spPr>
            <a:xfrm>
              <a:off x="4877850" y="2033475"/>
              <a:ext cx="128000" cy="103150"/>
            </a:xfrm>
            <a:custGeom>
              <a:avLst/>
              <a:gdLst/>
              <a:ahLst/>
              <a:cxnLst/>
              <a:rect l="l" t="t" r="r" b="b"/>
              <a:pathLst>
                <a:path w="5120" h="4126" extrusionOk="0">
                  <a:moveTo>
                    <a:pt x="3448" y="494"/>
                  </a:moveTo>
                  <a:cubicBezTo>
                    <a:pt x="3466" y="494"/>
                    <a:pt x="3486" y="495"/>
                    <a:pt x="3507" y="498"/>
                  </a:cubicBezTo>
                  <a:cubicBezTo>
                    <a:pt x="3753" y="524"/>
                    <a:pt x="3769" y="579"/>
                    <a:pt x="3770" y="941"/>
                  </a:cubicBezTo>
                  <a:cubicBezTo>
                    <a:pt x="3770" y="1105"/>
                    <a:pt x="3771" y="1288"/>
                    <a:pt x="3829" y="1466"/>
                  </a:cubicBezTo>
                  <a:cubicBezTo>
                    <a:pt x="3910" y="1711"/>
                    <a:pt x="4090" y="1869"/>
                    <a:pt x="4251" y="2008"/>
                  </a:cubicBezTo>
                  <a:cubicBezTo>
                    <a:pt x="4359" y="2100"/>
                    <a:pt x="4460" y="2188"/>
                    <a:pt x="4512" y="2286"/>
                  </a:cubicBezTo>
                  <a:cubicBezTo>
                    <a:pt x="4597" y="2444"/>
                    <a:pt x="4577" y="2660"/>
                    <a:pt x="4545" y="2908"/>
                  </a:cubicBezTo>
                  <a:cubicBezTo>
                    <a:pt x="4523" y="3084"/>
                    <a:pt x="4497" y="3270"/>
                    <a:pt x="4424" y="3413"/>
                  </a:cubicBezTo>
                  <a:cubicBezTo>
                    <a:pt x="4361" y="3534"/>
                    <a:pt x="4256" y="3620"/>
                    <a:pt x="4161" y="3627"/>
                  </a:cubicBezTo>
                  <a:cubicBezTo>
                    <a:pt x="4154" y="3627"/>
                    <a:pt x="4147" y="3628"/>
                    <a:pt x="4139" y="3628"/>
                  </a:cubicBezTo>
                  <a:cubicBezTo>
                    <a:pt x="4002" y="3628"/>
                    <a:pt x="3858" y="3489"/>
                    <a:pt x="3685" y="3219"/>
                  </a:cubicBezTo>
                  <a:cubicBezTo>
                    <a:pt x="3538" y="2989"/>
                    <a:pt x="3262" y="2563"/>
                    <a:pt x="2808" y="2540"/>
                  </a:cubicBezTo>
                  <a:cubicBezTo>
                    <a:pt x="2796" y="2539"/>
                    <a:pt x="2785" y="2539"/>
                    <a:pt x="2773" y="2539"/>
                  </a:cubicBezTo>
                  <a:cubicBezTo>
                    <a:pt x="2477" y="2539"/>
                    <a:pt x="2255" y="2710"/>
                    <a:pt x="2056" y="2859"/>
                  </a:cubicBezTo>
                  <a:cubicBezTo>
                    <a:pt x="1999" y="2903"/>
                    <a:pt x="1942" y="2946"/>
                    <a:pt x="1884" y="2984"/>
                  </a:cubicBezTo>
                  <a:cubicBezTo>
                    <a:pt x="1717" y="3092"/>
                    <a:pt x="1521" y="3145"/>
                    <a:pt x="1331" y="3145"/>
                  </a:cubicBezTo>
                  <a:cubicBezTo>
                    <a:pt x="1117" y="3145"/>
                    <a:pt x="909" y="3078"/>
                    <a:pt x="756" y="2945"/>
                  </a:cubicBezTo>
                  <a:cubicBezTo>
                    <a:pt x="613" y="2819"/>
                    <a:pt x="521" y="2621"/>
                    <a:pt x="512" y="2411"/>
                  </a:cubicBezTo>
                  <a:cubicBezTo>
                    <a:pt x="503" y="2222"/>
                    <a:pt x="560" y="2054"/>
                    <a:pt x="671" y="1938"/>
                  </a:cubicBezTo>
                  <a:cubicBezTo>
                    <a:pt x="880" y="1721"/>
                    <a:pt x="1173" y="1685"/>
                    <a:pt x="1513" y="1642"/>
                  </a:cubicBezTo>
                  <a:cubicBezTo>
                    <a:pt x="1690" y="1619"/>
                    <a:pt x="1873" y="1597"/>
                    <a:pt x="2052" y="1544"/>
                  </a:cubicBezTo>
                  <a:cubicBezTo>
                    <a:pt x="2520" y="1409"/>
                    <a:pt x="2745" y="1144"/>
                    <a:pt x="3012" y="830"/>
                  </a:cubicBezTo>
                  <a:lnTo>
                    <a:pt x="3066" y="766"/>
                  </a:lnTo>
                  <a:cubicBezTo>
                    <a:pt x="3230" y="570"/>
                    <a:pt x="3301" y="494"/>
                    <a:pt x="3448" y="494"/>
                  </a:cubicBezTo>
                  <a:close/>
                  <a:moveTo>
                    <a:pt x="3452" y="0"/>
                  </a:moveTo>
                  <a:cubicBezTo>
                    <a:pt x="3064" y="0"/>
                    <a:pt x="2863" y="239"/>
                    <a:pt x="2685" y="450"/>
                  </a:cubicBezTo>
                  <a:lnTo>
                    <a:pt x="2629" y="517"/>
                  </a:lnTo>
                  <a:cubicBezTo>
                    <a:pt x="2386" y="804"/>
                    <a:pt x="2237" y="977"/>
                    <a:pt x="1915" y="1069"/>
                  </a:cubicBezTo>
                  <a:cubicBezTo>
                    <a:pt x="1771" y="1110"/>
                    <a:pt x="1617" y="1130"/>
                    <a:pt x="1451" y="1151"/>
                  </a:cubicBezTo>
                  <a:cubicBezTo>
                    <a:pt x="1072" y="1198"/>
                    <a:pt x="643" y="1252"/>
                    <a:pt x="313" y="1598"/>
                  </a:cubicBezTo>
                  <a:cubicBezTo>
                    <a:pt x="106" y="1814"/>
                    <a:pt x="0" y="2113"/>
                    <a:pt x="16" y="2437"/>
                  </a:cubicBezTo>
                  <a:cubicBezTo>
                    <a:pt x="33" y="2784"/>
                    <a:pt x="184" y="3107"/>
                    <a:pt x="432" y="3323"/>
                  </a:cubicBezTo>
                  <a:cubicBezTo>
                    <a:pt x="678" y="3537"/>
                    <a:pt x="1001" y="3646"/>
                    <a:pt x="1332" y="3646"/>
                  </a:cubicBezTo>
                  <a:cubicBezTo>
                    <a:pt x="1616" y="3646"/>
                    <a:pt x="1905" y="3566"/>
                    <a:pt x="2156" y="3404"/>
                  </a:cubicBezTo>
                  <a:cubicBezTo>
                    <a:pt x="2224" y="3360"/>
                    <a:pt x="2292" y="3308"/>
                    <a:pt x="2358" y="3257"/>
                  </a:cubicBezTo>
                  <a:cubicBezTo>
                    <a:pt x="2515" y="3138"/>
                    <a:pt x="2640" y="3039"/>
                    <a:pt x="2780" y="3039"/>
                  </a:cubicBezTo>
                  <a:cubicBezTo>
                    <a:pt x="2782" y="3039"/>
                    <a:pt x="2783" y="3039"/>
                    <a:pt x="2785" y="3039"/>
                  </a:cubicBezTo>
                  <a:cubicBezTo>
                    <a:pt x="2968" y="3047"/>
                    <a:pt x="3129" y="3276"/>
                    <a:pt x="3266" y="3489"/>
                  </a:cubicBezTo>
                  <a:cubicBezTo>
                    <a:pt x="3443" y="3765"/>
                    <a:pt x="3724" y="4125"/>
                    <a:pt x="4145" y="4125"/>
                  </a:cubicBezTo>
                  <a:cubicBezTo>
                    <a:pt x="4153" y="4125"/>
                    <a:pt x="4161" y="4125"/>
                    <a:pt x="4170" y="4125"/>
                  </a:cubicBezTo>
                  <a:cubicBezTo>
                    <a:pt x="4178" y="4125"/>
                    <a:pt x="4187" y="4125"/>
                    <a:pt x="4195" y="4126"/>
                  </a:cubicBezTo>
                  <a:cubicBezTo>
                    <a:pt x="4466" y="4108"/>
                    <a:pt x="4724" y="3924"/>
                    <a:pt x="4868" y="3643"/>
                  </a:cubicBezTo>
                  <a:cubicBezTo>
                    <a:pt x="4980" y="3422"/>
                    <a:pt x="5012" y="3184"/>
                    <a:pt x="5040" y="2974"/>
                  </a:cubicBezTo>
                  <a:cubicBezTo>
                    <a:pt x="5072" y="2717"/>
                    <a:pt x="5119" y="2364"/>
                    <a:pt x="4951" y="2051"/>
                  </a:cubicBezTo>
                  <a:cubicBezTo>
                    <a:pt x="4854" y="1873"/>
                    <a:pt x="4708" y="1746"/>
                    <a:pt x="4577" y="1633"/>
                  </a:cubicBezTo>
                  <a:cubicBezTo>
                    <a:pt x="4450" y="1523"/>
                    <a:pt x="4339" y="1428"/>
                    <a:pt x="4303" y="1314"/>
                  </a:cubicBezTo>
                  <a:cubicBezTo>
                    <a:pt x="4268" y="1213"/>
                    <a:pt x="4268" y="1082"/>
                    <a:pt x="4268" y="943"/>
                  </a:cubicBezTo>
                  <a:cubicBezTo>
                    <a:pt x="4268" y="623"/>
                    <a:pt x="4267" y="84"/>
                    <a:pt x="3564" y="7"/>
                  </a:cubicBezTo>
                  <a:cubicBezTo>
                    <a:pt x="3525" y="2"/>
                    <a:pt x="3488" y="0"/>
                    <a:pt x="3452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</p:grpSp>
      <p:grpSp>
        <p:nvGrpSpPr>
          <p:cNvPr id="808" name="Google Shape;808;p34"/>
          <p:cNvGrpSpPr/>
          <p:nvPr/>
        </p:nvGrpSpPr>
        <p:grpSpPr>
          <a:xfrm>
            <a:off x="7945500" y="2093425"/>
            <a:ext cx="128000" cy="140425"/>
            <a:chOff x="4877850" y="2033475"/>
            <a:chExt cx="128000" cy="140425"/>
          </a:xfrm>
        </p:grpSpPr>
        <p:sp>
          <p:nvSpPr>
            <p:cNvPr id="809" name="Google Shape;809;p34"/>
            <p:cNvSpPr/>
            <p:nvPr/>
          </p:nvSpPr>
          <p:spPr>
            <a:xfrm>
              <a:off x="4877900" y="2070700"/>
              <a:ext cx="127925" cy="103200"/>
            </a:xfrm>
            <a:custGeom>
              <a:avLst/>
              <a:gdLst/>
              <a:ahLst/>
              <a:cxnLst/>
              <a:rect l="l" t="t" r="r" b="b"/>
              <a:pathLst>
                <a:path w="5117" h="4128" extrusionOk="0">
                  <a:moveTo>
                    <a:pt x="3450" y="1"/>
                  </a:moveTo>
                  <a:cubicBezTo>
                    <a:pt x="3062" y="1"/>
                    <a:pt x="2861" y="238"/>
                    <a:pt x="2683" y="452"/>
                  </a:cubicBezTo>
                  <a:lnTo>
                    <a:pt x="2627" y="519"/>
                  </a:lnTo>
                  <a:cubicBezTo>
                    <a:pt x="2384" y="805"/>
                    <a:pt x="2237" y="978"/>
                    <a:pt x="1914" y="1071"/>
                  </a:cubicBezTo>
                  <a:cubicBezTo>
                    <a:pt x="1772" y="1112"/>
                    <a:pt x="1616" y="1132"/>
                    <a:pt x="1450" y="1152"/>
                  </a:cubicBezTo>
                  <a:cubicBezTo>
                    <a:pt x="1071" y="1201"/>
                    <a:pt x="642" y="1254"/>
                    <a:pt x="312" y="1599"/>
                  </a:cubicBezTo>
                  <a:cubicBezTo>
                    <a:pt x="105" y="1815"/>
                    <a:pt x="0" y="2113"/>
                    <a:pt x="15" y="2438"/>
                  </a:cubicBezTo>
                  <a:cubicBezTo>
                    <a:pt x="31" y="2787"/>
                    <a:pt x="182" y="3108"/>
                    <a:pt x="430" y="3325"/>
                  </a:cubicBezTo>
                  <a:cubicBezTo>
                    <a:pt x="676" y="3539"/>
                    <a:pt x="1000" y="3648"/>
                    <a:pt x="1331" y="3648"/>
                  </a:cubicBezTo>
                  <a:cubicBezTo>
                    <a:pt x="1614" y="3648"/>
                    <a:pt x="1903" y="3568"/>
                    <a:pt x="2154" y="3405"/>
                  </a:cubicBezTo>
                  <a:cubicBezTo>
                    <a:pt x="2222" y="3361"/>
                    <a:pt x="2290" y="3310"/>
                    <a:pt x="2356" y="3259"/>
                  </a:cubicBezTo>
                  <a:cubicBezTo>
                    <a:pt x="2510" y="3142"/>
                    <a:pt x="2650" y="3040"/>
                    <a:pt x="2771" y="3040"/>
                  </a:cubicBezTo>
                  <a:cubicBezTo>
                    <a:pt x="2775" y="3040"/>
                    <a:pt x="2779" y="3040"/>
                    <a:pt x="2783" y="3040"/>
                  </a:cubicBezTo>
                  <a:cubicBezTo>
                    <a:pt x="2965" y="3049"/>
                    <a:pt x="3127" y="3278"/>
                    <a:pt x="3264" y="3492"/>
                  </a:cubicBezTo>
                  <a:cubicBezTo>
                    <a:pt x="3442" y="3768"/>
                    <a:pt x="3724" y="4128"/>
                    <a:pt x="4144" y="4128"/>
                  </a:cubicBezTo>
                  <a:cubicBezTo>
                    <a:pt x="4159" y="4128"/>
                    <a:pt x="4176" y="4127"/>
                    <a:pt x="4193" y="4127"/>
                  </a:cubicBezTo>
                  <a:cubicBezTo>
                    <a:pt x="4464" y="4108"/>
                    <a:pt x="4722" y="3923"/>
                    <a:pt x="4865" y="3644"/>
                  </a:cubicBezTo>
                  <a:cubicBezTo>
                    <a:pt x="4978" y="3422"/>
                    <a:pt x="5010" y="3184"/>
                    <a:pt x="5036" y="2975"/>
                  </a:cubicBezTo>
                  <a:cubicBezTo>
                    <a:pt x="5069" y="2718"/>
                    <a:pt x="5116" y="2363"/>
                    <a:pt x="4947" y="2053"/>
                  </a:cubicBezTo>
                  <a:cubicBezTo>
                    <a:pt x="4851" y="1875"/>
                    <a:pt x="4705" y="1747"/>
                    <a:pt x="4575" y="1635"/>
                  </a:cubicBezTo>
                  <a:cubicBezTo>
                    <a:pt x="4447" y="1525"/>
                    <a:pt x="4337" y="1430"/>
                    <a:pt x="4301" y="1316"/>
                  </a:cubicBezTo>
                  <a:cubicBezTo>
                    <a:pt x="4266" y="1213"/>
                    <a:pt x="4266" y="1082"/>
                    <a:pt x="4266" y="945"/>
                  </a:cubicBezTo>
                  <a:cubicBezTo>
                    <a:pt x="4265" y="624"/>
                    <a:pt x="4265" y="85"/>
                    <a:pt x="3562" y="7"/>
                  </a:cubicBezTo>
                  <a:cubicBezTo>
                    <a:pt x="3523" y="3"/>
                    <a:pt x="3485" y="1"/>
                    <a:pt x="3450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10" name="Google Shape;810;p34"/>
            <p:cNvSpPr/>
            <p:nvPr/>
          </p:nvSpPr>
          <p:spPr>
            <a:xfrm>
              <a:off x="4886750" y="2042100"/>
              <a:ext cx="109725" cy="85700"/>
            </a:xfrm>
            <a:custGeom>
              <a:avLst/>
              <a:gdLst/>
              <a:ahLst/>
              <a:cxnLst/>
              <a:rect l="l" t="t" r="r" b="b"/>
              <a:pathLst>
                <a:path w="4389" h="3428" extrusionOk="0">
                  <a:moveTo>
                    <a:pt x="3089" y="1"/>
                  </a:moveTo>
                  <a:cubicBezTo>
                    <a:pt x="2880" y="4"/>
                    <a:pt x="2771" y="121"/>
                    <a:pt x="2597" y="328"/>
                  </a:cubicBezTo>
                  <a:lnTo>
                    <a:pt x="2545" y="391"/>
                  </a:lnTo>
                  <a:cubicBezTo>
                    <a:pt x="2277" y="707"/>
                    <a:pt x="2082" y="937"/>
                    <a:pt x="1656" y="1059"/>
                  </a:cubicBezTo>
                  <a:cubicBezTo>
                    <a:pt x="1488" y="1108"/>
                    <a:pt x="1313" y="1130"/>
                    <a:pt x="1140" y="1152"/>
                  </a:cubicBezTo>
                  <a:cubicBezTo>
                    <a:pt x="787" y="1195"/>
                    <a:pt x="456" y="1237"/>
                    <a:pt x="211" y="1494"/>
                  </a:cubicBezTo>
                  <a:cubicBezTo>
                    <a:pt x="70" y="1640"/>
                    <a:pt x="0" y="1846"/>
                    <a:pt x="11" y="2073"/>
                  </a:cubicBezTo>
                  <a:cubicBezTo>
                    <a:pt x="22" y="2321"/>
                    <a:pt x="132" y="2560"/>
                    <a:pt x="305" y="2711"/>
                  </a:cubicBezTo>
                  <a:cubicBezTo>
                    <a:pt x="481" y="2863"/>
                    <a:pt x="718" y="2947"/>
                    <a:pt x="976" y="2947"/>
                  </a:cubicBezTo>
                  <a:cubicBezTo>
                    <a:pt x="1200" y="2947"/>
                    <a:pt x="1424" y="2881"/>
                    <a:pt x="1607" y="2763"/>
                  </a:cubicBezTo>
                  <a:cubicBezTo>
                    <a:pt x="1667" y="2724"/>
                    <a:pt x="1726" y="2680"/>
                    <a:pt x="1789" y="2631"/>
                  </a:cubicBezTo>
                  <a:cubicBezTo>
                    <a:pt x="1967" y="2495"/>
                    <a:pt x="2169" y="2341"/>
                    <a:pt x="2441" y="2341"/>
                  </a:cubicBezTo>
                  <a:lnTo>
                    <a:pt x="2445" y="2341"/>
                  </a:lnTo>
                  <a:cubicBezTo>
                    <a:pt x="2822" y="2360"/>
                    <a:pt x="3062" y="2732"/>
                    <a:pt x="3205" y="2953"/>
                  </a:cubicBezTo>
                  <a:cubicBezTo>
                    <a:pt x="3413" y="3276"/>
                    <a:pt x="3600" y="3427"/>
                    <a:pt x="3794" y="3427"/>
                  </a:cubicBezTo>
                  <a:cubicBezTo>
                    <a:pt x="3795" y="3427"/>
                    <a:pt x="3813" y="3427"/>
                    <a:pt x="3815" y="3425"/>
                  </a:cubicBezTo>
                  <a:cubicBezTo>
                    <a:pt x="3961" y="3417"/>
                    <a:pt x="4110" y="3301"/>
                    <a:pt x="4197" y="3133"/>
                  </a:cubicBezTo>
                  <a:cubicBezTo>
                    <a:pt x="4283" y="2965"/>
                    <a:pt x="4308" y="2770"/>
                    <a:pt x="4333" y="2580"/>
                  </a:cubicBezTo>
                  <a:cubicBezTo>
                    <a:pt x="4368" y="2307"/>
                    <a:pt x="4389" y="2065"/>
                    <a:pt x="4283" y="1869"/>
                  </a:cubicBezTo>
                  <a:cubicBezTo>
                    <a:pt x="4218" y="1749"/>
                    <a:pt x="4108" y="1654"/>
                    <a:pt x="3989" y="1550"/>
                  </a:cubicBezTo>
                  <a:cubicBezTo>
                    <a:pt x="3842" y="1424"/>
                    <a:pt x="3677" y="1280"/>
                    <a:pt x="3609" y="1074"/>
                  </a:cubicBezTo>
                  <a:cubicBezTo>
                    <a:pt x="3558" y="918"/>
                    <a:pt x="3558" y="747"/>
                    <a:pt x="3558" y="594"/>
                  </a:cubicBezTo>
                  <a:cubicBezTo>
                    <a:pt x="3556" y="235"/>
                    <a:pt x="3540" y="47"/>
                    <a:pt x="3166" y="6"/>
                  </a:cubicBezTo>
                  <a:cubicBezTo>
                    <a:pt x="3140" y="2"/>
                    <a:pt x="3113" y="1"/>
                    <a:pt x="308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11" name="Google Shape;811;p34"/>
            <p:cNvSpPr/>
            <p:nvPr/>
          </p:nvSpPr>
          <p:spPr>
            <a:xfrm>
              <a:off x="4877850" y="2033475"/>
              <a:ext cx="128000" cy="103150"/>
            </a:xfrm>
            <a:custGeom>
              <a:avLst/>
              <a:gdLst/>
              <a:ahLst/>
              <a:cxnLst/>
              <a:rect l="l" t="t" r="r" b="b"/>
              <a:pathLst>
                <a:path w="5120" h="4126" extrusionOk="0">
                  <a:moveTo>
                    <a:pt x="3448" y="494"/>
                  </a:moveTo>
                  <a:cubicBezTo>
                    <a:pt x="3466" y="494"/>
                    <a:pt x="3486" y="495"/>
                    <a:pt x="3507" y="498"/>
                  </a:cubicBezTo>
                  <a:cubicBezTo>
                    <a:pt x="3753" y="524"/>
                    <a:pt x="3769" y="579"/>
                    <a:pt x="3770" y="941"/>
                  </a:cubicBezTo>
                  <a:cubicBezTo>
                    <a:pt x="3770" y="1105"/>
                    <a:pt x="3771" y="1288"/>
                    <a:pt x="3829" y="1466"/>
                  </a:cubicBezTo>
                  <a:cubicBezTo>
                    <a:pt x="3910" y="1711"/>
                    <a:pt x="4090" y="1869"/>
                    <a:pt x="4251" y="2008"/>
                  </a:cubicBezTo>
                  <a:cubicBezTo>
                    <a:pt x="4359" y="2100"/>
                    <a:pt x="4460" y="2188"/>
                    <a:pt x="4512" y="2286"/>
                  </a:cubicBezTo>
                  <a:cubicBezTo>
                    <a:pt x="4597" y="2444"/>
                    <a:pt x="4577" y="2660"/>
                    <a:pt x="4545" y="2908"/>
                  </a:cubicBezTo>
                  <a:cubicBezTo>
                    <a:pt x="4523" y="3084"/>
                    <a:pt x="4497" y="3270"/>
                    <a:pt x="4424" y="3413"/>
                  </a:cubicBezTo>
                  <a:cubicBezTo>
                    <a:pt x="4361" y="3534"/>
                    <a:pt x="4256" y="3620"/>
                    <a:pt x="4161" y="3627"/>
                  </a:cubicBezTo>
                  <a:cubicBezTo>
                    <a:pt x="4154" y="3627"/>
                    <a:pt x="4147" y="3628"/>
                    <a:pt x="4139" y="3628"/>
                  </a:cubicBezTo>
                  <a:cubicBezTo>
                    <a:pt x="4002" y="3628"/>
                    <a:pt x="3858" y="3489"/>
                    <a:pt x="3685" y="3219"/>
                  </a:cubicBezTo>
                  <a:cubicBezTo>
                    <a:pt x="3538" y="2989"/>
                    <a:pt x="3262" y="2563"/>
                    <a:pt x="2808" y="2540"/>
                  </a:cubicBezTo>
                  <a:cubicBezTo>
                    <a:pt x="2796" y="2539"/>
                    <a:pt x="2785" y="2539"/>
                    <a:pt x="2773" y="2539"/>
                  </a:cubicBezTo>
                  <a:cubicBezTo>
                    <a:pt x="2477" y="2539"/>
                    <a:pt x="2255" y="2710"/>
                    <a:pt x="2056" y="2859"/>
                  </a:cubicBezTo>
                  <a:cubicBezTo>
                    <a:pt x="1999" y="2903"/>
                    <a:pt x="1942" y="2946"/>
                    <a:pt x="1884" y="2984"/>
                  </a:cubicBezTo>
                  <a:cubicBezTo>
                    <a:pt x="1717" y="3092"/>
                    <a:pt x="1521" y="3145"/>
                    <a:pt x="1331" y="3145"/>
                  </a:cubicBezTo>
                  <a:cubicBezTo>
                    <a:pt x="1117" y="3145"/>
                    <a:pt x="909" y="3078"/>
                    <a:pt x="756" y="2945"/>
                  </a:cubicBezTo>
                  <a:cubicBezTo>
                    <a:pt x="613" y="2819"/>
                    <a:pt x="521" y="2621"/>
                    <a:pt x="512" y="2411"/>
                  </a:cubicBezTo>
                  <a:cubicBezTo>
                    <a:pt x="503" y="2222"/>
                    <a:pt x="560" y="2054"/>
                    <a:pt x="671" y="1938"/>
                  </a:cubicBezTo>
                  <a:cubicBezTo>
                    <a:pt x="880" y="1721"/>
                    <a:pt x="1173" y="1685"/>
                    <a:pt x="1513" y="1642"/>
                  </a:cubicBezTo>
                  <a:cubicBezTo>
                    <a:pt x="1690" y="1619"/>
                    <a:pt x="1873" y="1597"/>
                    <a:pt x="2052" y="1544"/>
                  </a:cubicBezTo>
                  <a:cubicBezTo>
                    <a:pt x="2520" y="1409"/>
                    <a:pt x="2745" y="1144"/>
                    <a:pt x="3012" y="830"/>
                  </a:cubicBezTo>
                  <a:lnTo>
                    <a:pt x="3066" y="766"/>
                  </a:lnTo>
                  <a:cubicBezTo>
                    <a:pt x="3230" y="570"/>
                    <a:pt x="3301" y="494"/>
                    <a:pt x="3448" y="494"/>
                  </a:cubicBezTo>
                  <a:close/>
                  <a:moveTo>
                    <a:pt x="3452" y="0"/>
                  </a:moveTo>
                  <a:cubicBezTo>
                    <a:pt x="3064" y="0"/>
                    <a:pt x="2863" y="239"/>
                    <a:pt x="2685" y="450"/>
                  </a:cubicBezTo>
                  <a:lnTo>
                    <a:pt x="2629" y="517"/>
                  </a:lnTo>
                  <a:cubicBezTo>
                    <a:pt x="2386" y="804"/>
                    <a:pt x="2237" y="977"/>
                    <a:pt x="1915" y="1069"/>
                  </a:cubicBezTo>
                  <a:cubicBezTo>
                    <a:pt x="1771" y="1110"/>
                    <a:pt x="1617" y="1130"/>
                    <a:pt x="1451" y="1151"/>
                  </a:cubicBezTo>
                  <a:cubicBezTo>
                    <a:pt x="1072" y="1198"/>
                    <a:pt x="643" y="1252"/>
                    <a:pt x="313" y="1598"/>
                  </a:cubicBezTo>
                  <a:cubicBezTo>
                    <a:pt x="106" y="1814"/>
                    <a:pt x="0" y="2113"/>
                    <a:pt x="16" y="2437"/>
                  </a:cubicBezTo>
                  <a:cubicBezTo>
                    <a:pt x="33" y="2784"/>
                    <a:pt x="184" y="3107"/>
                    <a:pt x="432" y="3323"/>
                  </a:cubicBezTo>
                  <a:cubicBezTo>
                    <a:pt x="678" y="3537"/>
                    <a:pt x="1001" y="3646"/>
                    <a:pt x="1332" y="3646"/>
                  </a:cubicBezTo>
                  <a:cubicBezTo>
                    <a:pt x="1616" y="3646"/>
                    <a:pt x="1905" y="3566"/>
                    <a:pt x="2156" y="3404"/>
                  </a:cubicBezTo>
                  <a:cubicBezTo>
                    <a:pt x="2224" y="3360"/>
                    <a:pt x="2292" y="3308"/>
                    <a:pt x="2358" y="3257"/>
                  </a:cubicBezTo>
                  <a:cubicBezTo>
                    <a:pt x="2515" y="3138"/>
                    <a:pt x="2640" y="3039"/>
                    <a:pt x="2780" y="3039"/>
                  </a:cubicBezTo>
                  <a:cubicBezTo>
                    <a:pt x="2782" y="3039"/>
                    <a:pt x="2783" y="3039"/>
                    <a:pt x="2785" y="3039"/>
                  </a:cubicBezTo>
                  <a:cubicBezTo>
                    <a:pt x="2968" y="3047"/>
                    <a:pt x="3129" y="3276"/>
                    <a:pt x="3266" y="3489"/>
                  </a:cubicBezTo>
                  <a:cubicBezTo>
                    <a:pt x="3443" y="3765"/>
                    <a:pt x="3724" y="4125"/>
                    <a:pt x="4145" y="4125"/>
                  </a:cubicBezTo>
                  <a:cubicBezTo>
                    <a:pt x="4153" y="4125"/>
                    <a:pt x="4161" y="4125"/>
                    <a:pt x="4170" y="4125"/>
                  </a:cubicBezTo>
                  <a:cubicBezTo>
                    <a:pt x="4178" y="4125"/>
                    <a:pt x="4187" y="4125"/>
                    <a:pt x="4195" y="4126"/>
                  </a:cubicBezTo>
                  <a:cubicBezTo>
                    <a:pt x="4466" y="4108"/>
                    <a:pt x="4724" y="3924"/>
                    <a:pt x="4868" y="3643"/>
                  </a:cubicBezTo>
                  <a:cubicBezTo>
                    <a:pt x="4980" y="3422"/>
                    <a:pt x="5012" y="3184"/>
                    <a:pt x="5040" y="2974"/>
                  </a:cubicBezTo>
                  <a:cubicBezTo>
                    <a:pt x="5072" y="2717"/>
                    <a:pt x="5119" y="2364"/>
                    <a:pt x="4951" y="2051"/>
                  </a:cubicBezTo>
                  <a:cubicBezTo>
                    <a:pt x="4854" y="1873"/>
                    <a:pt x="4708" y="1746"/>
                    <a:pt x="4577" y="1633"/>
                  </a:cubicBezTo>
                  <a:cubicBezTo>
                    <a:pt x="4450" y="1523"/>
                    <a:pt x="4339" y="1428"/>
                    <a:pt x="4303" y="1314"/>
                  </a:cubicBezTo>
                  <a:cubicBezTo>
                    <a:pt x="4268" y="1213"/>
                    <a:pt x="4268" y="1082"/>
                    <a:pt x="4268" y="943"/>
                  </a:cubicBezTo>
                  <a:cubicBezTo>
                    <a:pt x="4268" y="623"/>
                    <a:pt x="4267" y="84"/>
                    <a:pt x="3564" y="7"/>
                  </a:cubicBezTo>
                  <a:cubicBezTo>
                    <a:pt x="3525" y="2"/>
                    <a:pt x="3488" y="0"/>
                    <a:pt x="3452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</p:grpSp>
      <p:grpSp>
        <p:nvGrpSpPr>
          <p:cNvPr id="812" name="Google Shape;812;p34"/>
          <p:cNvGrpSpPr/>
          <p:nvPr/>
        </p:nvGrpSpPr>
        <p:grpSpPr>
          <a:xfrm>
            <a:off x="1260375" y="4176900"/>
            <a:ext cx="333525" cy="312600"/>
            <a:chOff x="3461125" y="3776175"/>
            <a:chExt cx="333525" cy="312600"/>
          </a:xfrm>
        </p:grpSpPr>
        <p:sp>
          <p:nvSpPr>
            <p:cNvPr id="813" name="Google Shape;813;p34"/>
            <p:cNvSpPr/>
            <p:nvPr/>
          </p:nvSpPr>
          <p:spPr>
            <a:xfrm>
              <a:off x="3461125" y="3776175"/>
              <a:ext cx="333525" cy="279575"/>
            </a:xfrm>
            <a:custGeom>
              <a:avLst/>
              <a:gdLst/>
              <a:ahLst/>
              <a:cxnLst/>
              <a:rect l="l" t="t" r="r" b="b"/>
              <a:pathLst>
                <a:path w="13341" h="11183" extrusionOk="0">
                  <a:moveTo>
                    <a:pt x="12931" y="347"/>
                  </a:moveTo>
                  <a:lnTo>
                    <a:pt x="12931" y="347"/>
                  </a:lnTo>
                  <a:cubicBezTo>
                    <a:pt x="12385" y="1907"/>
                    <a:pt x="8937" y="10851"/>
                    <a:pt x="1820" y="10851"/>
                  </a:cubicBezTo>
                  <a:cubicBezTo>
                    <a:pt x="1345" y="10851"/>
                    <a:pt x="853" y="10811"/>
                    <a:pt x="345" y="10726"/>
                  </a:cubicBezTo>
                  <a:cubicBezTo>
                    <a:pt x="393" y="10166"/>
                    <a:pt x="666" y="8047"/>
                    <a:pt x="2069" y="5880"/>
                  </a:cubicBezTo>
                  <a:cubicBezTo>
                    <a:pt x="4730" y="1765"/>
                    <a:pt x="9394" y="592"/>
                    <a:pt x="12931" y="347"/>
                  </a:cubicBezTo>
                  <a:close/>
                  <a:moveTo>
                    <a:pt x="13171" y="1"/>
                  </a:moveTo>
                  <a:cubicBezTo>
                    <a:pt x="13166" y="1"/>
                    <a:pt x="13162" y="1"/>
                    <a:pt x="13158" y="2"/>
                  </a:cubicBezTo>
                  <a:cubicBezTo>
                    <a:pt x="518" y="736"/>
                    <a:pt x="7" y="10755"/>
                    <a:pt x="4" y="10857"/>
                  </a:cubicBezTo>
                  <a:cubicBezTo>
                    <a:pt x="1" y="10939"/>
                    <a:pt x="58" y="11011"/>
                    <a:pt x="140" y="11025"/>
                  </a:cubicBezTo>
                  <a:cubicBezTo>
                    <a:pt x="723" y="11132"/>
                    <a:pt x="1286" y="11182"/>
                    <a:pt x="1827" y="11182"/>
                  </a:cubicBezTo>
                  <a:cubicBezTo>
                    <a:pt x="9813" y="11182"/>
                    <a:pt x="13288" y="333"/>
                    <a:pt x="13325" y="215"/>
                  </a:cubicBezTo>
                  <a:cubicBezTo>
                    <a:pt x="13341" y="164"/>
                    <a:pt x="13332" y="107"/>
                    <a:pt x="13298" y="64"/>
                  </a:cubicBezTo>
                  <a:cubicBezTo>
                    <a:pt x="13267" y="26"/>
                    <a:pt x="13218" y="1"/>
                    <a:pt x="13171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14" name="Google Shape;814;p34"/>
            <p:cNvSpPr/>
            <p:nvPr/>
          </p:nvSpPr>
          <p:spPr>
            <a:xfrm>
              <a:off x="3463625" y="3783275"/>
              <a:ext cx="329175" cy="264800"/>
            </a:xfrm>
            <a:custGeom>
              <a:avLst/>
              <a:gdLst/>
              <a:ahLst/>
              <a:cxnLst/>
              <a:rect l="l" t="t" r="r" b="b"/>
              <a:pathLst>
                <a:path w="13167" h="10592" extrusionOk="0">
                  <a:moveTo>
                    <a:pt x="13072" y="1"/>
                  </a:moveTo>
                  <a:cubicBezTo>
                    <a:pt x="13054" y="1"/>
                    <a:pt x="13036" y="7"/>
                    <a:pt x="13021" y="19"/>
                  </a:cubicBezTo>
                  <a:lnTo>
                    <a:pt x="42" y="10444"/>
                  </a:lnTo>
                  <a:cubicBezTo>
                    <a:pt x="5" y="10474"/>
                    <a:pt x="0" y="10526"/>
                    <a:pt x="29" y="10560"/>
                  </a:cubicBezTo>
                  <a:cubicBezTo>
                    <a:pt x="45" y="10581"/>
                    <a:pt x="68" y="10592"/>
                    <a:pt x="93" y="10592"/>
                  </a:cubicBezTo>
                  <a:cubicBezTo>
                    <a:pt x="111" y="10592"/>
                    <a:pt x="129" y="10586"/>
                    <a:pt x="146" y="10574"/>
                  </a:cubicBezTo>
                  <a:lnTo>
                    <a:pt x="13124" y="149"/>
                  </a:lnTo>
                  <a:cubicBezTo>
                    <a:pt x="13161" y="119"/>
                    <a:pt x="13166" y="67"/>
                    <a:pt x="13138" y="32"/>
                  </a:cubicBezTo>
                  <a:cubicBezTo>
                    <a:pt x="13121" y="12"/>
                    <a:pt x="13097" y="1"/>
                    <a:pt x="13072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15" name="Google Shape;815;p34"/>
            <p:cNvSpPr/>
            <p:nvPr/>
          </p:nvSpPr>
          <p:spPr>
            <a:xfrm>
              <a:off x="3546800" y="3907825"/>
              <a:ext cx="8575" cy="30600"/>
            </a:xfrm>
            <a:custGeom>
              <a:avLst/>
              <a:gdLst/>
              <a:ahLst/>
              <a:cxnLst/>
              <a:rect l="l" t="t" r="r" b="b"/>
              <a:pathLst>
                <a:path w="343" h="1224" extrusionOk="0">
                  <a:moveTo>
                    <a:pt x="130" y="1"/>
                  </a:moveTo>
                  <a:cubicBezTo>
                    <a:pt x="91" y="1"/>
                    <a:pt x="56" y="30"/>
                    <a:pt x="49" y="71"/>
                  </a:cubicBezTo>
                  <a:cubicBezTo>
                    <a:pt x="0" y="411"/>
                    <a:pt x="42" y="790"/>
                    <a:pt x="173" y="1169"/>
                  </a:cubicBezTo>
                  <a:cubicBezTo>
                    <a:pt x="184" y="1203"/>
                    <a:pt x="217" y="1223"/>
                    <a:pt x="251" y="1223"/>
                  </a:cubicBezTo>
                  <a:cubicBezTo>
                    <a:pt x="261" y="1223"/>
                    <a:pt x="269" y="1222"/>
                    <a:pt x="278" y="1219"/>
                  </a:cubicBezTo>
                  <a:cubicBezTo>
                    <a:pt x="320" y="1206"/>
                    <a:pt x="342" y="1159"/>
                    <a:pt x="329" y="1115"/>
                  </a:cubicBezTo>
                  <a:cubicBezTo>
                    <a:pt x="206" y="762"/>
                    <a:pt x="167" y="410"/>
                    <a:pt x="214" y="96"/>
                  </a:cubicBezTo>
                  <a:cubicBezTo>
                    <a:pt x="220" y="50"/>
                    <a:pt x="190" y="8"/>
                    <a:pt x="144" y="2"/>
                  </a:cubicBezTo>
                  <a:cubicBezTo>
                    <a:pt x="139" y="1"/>
                    <a:pt x="135" y="1"/>
                    <a:pt x="130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16" name="Google Shape;816;p34"/>
            <p:cNvSpPr/>
            <p:nvPr/>
          </p:nvSpPr>
          <p:spPr>
            <a:xfrm>
              <a:off x="3588750" y="3876625"/>
              <a:ext cx="10125" cy="28000"/>
            </a:xfrm>
            <a:custGeom>
              <a:avLst/>
              <a:gdLst/>
              <a:ahLst/>
              <a:cxnLst/>
              <a:rect l="l" t="t" r="r" b="b"/>
              <a:pathLst>
                <a:path w="405" h="1120" extrusionOk="0">
                  <a:moveTo>
                    <a:pt x="92" y="0"/>
                  </a:moveTo>
                  <a:cubicBezTo>
                    <a:pt x="86" y="0"/>
                    <a:pt x="79" y="1"/>
                    <a:pt x="72" y="3"/>
                  </a:cubicBezTo>
                  <a:cubicBezTo>
                    <a:pt x="28" y="13"/>
                    <a:pt x="1" y="58"/>
                    <a:pt x="11" y="102"/>
                  </a:cubicBezTo>
                  <a:lnTo>
                    <a:pt x="233" y="1054"/>
                  </a:lnTo>
                  <a:cubicBezTo>
                    <a:pt x="243" y="1093"/>
                    <a:pt x="276" y="1119"/>
                    <a:pt x="315" y="1119"/>
                  </a:cubicBezTo>
                  <a:cubicBezTo>
                    <a:pt x="320" y="1119"/>
                    <a:pt x="326" y="1119"/>
                    <a:pt x="333" y="1116"/>
                  </a:cubicBezTo>
                  <a:cubicBezTo>
                    <a:pt x="378" y="1106"/>
                    <a:pt x="405" y="1062"/>
                    <a:pt x="394" y="1017"/>
                  </a:cubicBezTo>
                  <a:lnTo>
                    <a:pt x="172" y="64"/>
                  </a:lnTo>
                  <a:cubicBezTo>
                    <a:pt x="163" y="27"/>
                    <a:pt x="130" y="0"/>
                    <a:pt x="92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17" name="Google Shape;817;p34"/>
            <p:cNvSpPr/>
            <p:nvPr/>
          </p:nvSpPr>
          <p:spPr>
            <a:xfrm>
              <a:off x="3644025" y="3854300"/>
              <a:ext cx="6625" cy="15825"/>
            </a:xfrm>
            <a:custGeom>
              <a:avLst/>
              <a:gdLst/>
              <a:ahLst/>
              <a:cxnLst/>
              <a:rect l="l" t="t" r="r" b="b"/>
              <a:pathLst>
                <a:path w="265" h="633" extrusionOk="0">
                  <a:moveTo>
                    <a:pt x="175" y="0"/>
                  </a:moveTo>
                  <a:cubicBezTo>
                    <a:pt x="136" y="0"/>
                    <a:pt x="100" y="29"/>
                    <a:pt x="94" y="69"/>
                  </a:cubicBezTo>
                  <a:lnTo>
                    <a:pt x="8" y="534"/>
                  </a:lnTo>
                  <a:cubicBezTo>
                    <a:pt x="0" y="580"/>
                    <a:pt x="31" y="623"/>
                    <a:pt x="75" y="632"/>
                  </a:cubicBezTo>
                  <a:cubicBezTo>
                    <a:pt x="79" y="633"/>
                    <a:pt x="84" y="633"/>
                    <a:pt x="89" y="633"/>
                  </a:cubicBezTo>
                  <a:cubicBezTo>
                    <a:pt x="129" y="633"/>
                    <a:pt x="163" y="605"/>
                    <a:pt x="172" y="565"/>
                  </a:cubicBezTo>
                  <a:lnTo>
                    <a:pt x="257" y="99"/>
                  </a:lnTo>
                  <a:cubicBezTo>
                    <a:pt x="264" y="53"/>
                    <a:pt x="235" y="10"/>
                    <a:pt x="190" y="2"/>
                  </a:cubicBezTo>
                  <a:cubicBezTo>
                    <a:pt x="185" y="1"/>
                    <a:pt x="180" y="0"/>
                    <a:pt x="175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18" name="Google Shape;818;p34"/>
            <p:cNvSpPr/>
            <p:nvPr/>
          </p:nvSpPr>
          <p:spPr>
            <a:xfrm>
              <a:off x="3564725" y="3994150"/>
              <a:ext cx="23675" cy="9650"/>
            </a:xfrm>
            <a:custGeom>
              <a:avLst/>
              <a:gdLst/>
              <a:ahLst/>
              <a:cxnLst/>
              <a:rect l="l" t="t" r="r" b="b"/>
              <a:pathLst>
                <a:path w="947" h="386" extrusionOk="0">
                  <a:moveTo>
                    <a:pt x="94" y="1"/>
                  </a:moveTo>
                  <a:cubicBezTo>
                    <a:pt x="65" y="1"/>
                    <a:pt x="37" y="16"/>
                    <a:pt x="22" y="43"/>
                  </a:cubicBezTo>
                  <a:cubicBezTo>
                    <a:pt x="0" y="82"/>
                    <a:pt x="15" y="134"/>
                    <a:pt x="54" y="156"/>
                  </a:cubicBezTo>
                  <a:cubicBezTo>
                    <a:pt x="316" y="303"/>
                    <a:pt x="603" y="385"/>
                    <a:pt x="864" y="386"/>
                  </a:cubicBezTo>
                  <a:cubicBezTo>
                    <a:pt x="910" y="386"/>
                    <a:pt x="946" y="349"/>
                    <a:pt x="946" y="303"/>
                  </a:cubicBezTo>
                  <a:cubicBezTo>
                    <a:pt x="946" y="259"/>
                    <a:pt x="910" y="221"/>
                    <a:pt x="864" y="221"/>
                  </a:cubicBezTo>
                  <a:cubicBezTo>
                    <a:pt x="632" y="220"/>
                    <a:pt x="373" y="145"/>
                    <a:pt x="135" y="11"/>
                  </a:cubicBezTo>
                  <a:cubicBezTo>
                    <a:pt x="122" y="4"/>
                    <a:pt x="108" y="1"/>
                    <a:pt x="94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19" name="Google Shape;819;p34"/>
            <p:cNvSpPr/>
            <p:nvPr/>
          </p:nvSpPr>
          <p:spPr>
            <a:xfrm>
              <a:off x="3617075" y="3961950"/>
              <a:ext cx="20125" cy="6450"/>
            </a:xfrm>
            <a:custGeom>
              <a:avLst/>
              <a:gdLst/>
              <a:ahLst/>
              <a:cxnLst/>
              <a:rect l="l" t="t" r="r" b="b"/>
              <a:pathLst>
                <a:path w="805" h="258" extrusionOk="0">
                  <a:moveTo>
                    <a:pt x="247" y="1"/>
                  </a:moveTo>
                  <a:cubicBezTo>
                    <a:pt x="188" y="1"/>
                    <a:pt x="131" y="5"/>
                    <a:pt x="76" y="15"/>
                  </a:cubicBezTo>
                  <a:cubicBezTo>
                    <a:pt x="31" y="22"/>
                    <a:pt x="0" y="64"/>
                    <a:pt x="8" y="110"/>
                  </a:cubicBezTo>
                  <a:cubicBezTo>
                    <a:pt x="15" y="150"/>
                    <a:pt x="49" y="179"/>
                    <a:pt x="88" y="179"/>
                  </a:cubicBezTo>
                  <a:cubicBezTo>
                    <a:pt x="93" y="179"/>
                    <a:pt x="99" y="178"/>
                    <a:pt x="104" y="177"/>
                  </a:cubicBezTo>
                  <a:cubicBezTo>
                    <a:pt x="150" y="169"/>
                    <a:pt x="199" y="165"/>
                    <a:pt x="249" y="165"/>
                  </a:cubicBezTo>
                  <a:cubicBezTo>
                    <a:pt x="386" y="165"/>
                    <a:pt x="535" y="195"/>
                    <a:pt x="680" y="253"/>
                  </a:cubicBezTo>
                  <a:cubicBezTo>
                    <a:pt x="688" y="257"/>
                    <a:pt x="700" y="258"/>
                    <a:pt x="710" y="258"/>
                  </a:cubicBezTo>
                  <a:cubicBezTo>
                    <a:pt x="742" y="258"/>
                    <a:pt x="774" y="239"/>
                    <a:pt x="786" y="208"/>
                  </a:cubicBezTo>
                  <a:cubicBezTo>
                    <a:pt x="804" y="166"/>
                    <a:pt x="782" y="117"/>
                    <a:pt x="740" y="100"/>
                  </a:cubicBezTo>
                  <a:cubicBezTo>
                    <a:pt x="575" y="35"/>
                    <a:pt x="406" y="1"/>
                    <a:pt x="247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20" name="Google Shape;820;p34"/>
            <p:cNvSpPr/>
            <p:nvPr/>
          </p:nvSpPr>
          <p:spPr>
            <a:xfrm>
              <a:off x="3661000" y="3926250"/>
              <a:ext cx="13675" cy="5375"/>
            </a:xfrm>
            <a:custGeom>
              <a:avLst/>
              <a:gdLst/>
              <a:ahLst/>
              <a:cxnLst/>
              <a:rect l="l" t="t" r="r" b="b"/>
              <a:pathLst>
                <a:path w="547" h="215" extrusionOk="0">
                  <a:moveTo>
                    <a:pt x="92" y="1"/>
                  </a:moveTo>
                  <a:cubicBezTo>
                    <a:pt x="49" y="1"/>
                    <a:pt x="11" y="29"/>
                    <a:pt x="6" y="73"/>
                  </a:cubicBezTo>
                  <a:cubicBezTo>
                    <a:pt x="1" y="119"/>
                    <a:pt x="32" y="161"/>
                    <a:pt x="78" y="166"/>
                  </a:cubicBezTo>
                  <a:lnTo>
                    <a:pt x="450" y="214"/>
                  </a:lnTo>
                  <a:lnTo>
                    <a:pt x="460" y="214"/>
                  </a:lnTo>
                  <a:cubicBezTo>
                    <a:pt x="500" y="214"/>
                    <a:pt x="535" y="184"/>
                    <a:pt x="542" y="142"/>
                  </a:cubicBezTo>
                  <a:cubicBezTo>
                    <a:pt x="547" y="97"/>
                    <a:pt x="516" y="54"/>
                    <a:pt x="471" y="50"/>
                  </a:cubicBezTo>
                  <a:lnTo>
                    <a:pt x="99" y="1"/>
                  </a:lnTo>
                  <a:cubicBezTo>
                    <a:pt x="97" y="1"/>
                    <a:pt x="95" y="1"/>
                    <a:pt x="92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21" name="Google Shape;821;p34"/>
            <p:cNvSpPr/>
            <p:nvPr/>
          </p:nvSpPr>
          <p:spPr>
            <a:xfrm>
              <a:off x="3461125" y="3776175"/>
              <a:ext cx="333525" cy="279575"/>
            </a:xfrm>
            <a:custGeom>
              <a:avLst/>
              <a:gdLst/>
              <a:ahLst/>
              <a:cxnLst/>
              <a:rect l="l" t="t" r="r" b="b"/>
              <a:pathLst>
                <a:path w="13341" h="11183" extrusionOk="0">
                  <a:moveTo>
                    <a:pt x="12931" y="347"/>
                  </a:moveTo>
                  <a:lnTo>
                    <a:pt x="12931" y="347"/>
                  </a:lnTo>
                  <a:cubicBezTo>
                    <a:pt x="12385" y="1907"/>
                    <a:pt x="8937" y="10851"/>
                    <a:pt x="1820" y="10851"/>
                  </a:cubicBezTo>
                  <a:cubicBezTo>
                    <a:pt x="1345" y="10851"/>
                    <a:pt x="853" y="10811"/>
                    <a:pt x="345" y="10726"/>
                  </a:cubicBezTo>
                  <a:cubicBezTo>
                    <a:pt x="393" y="10166"/>
                    <a:pt x="666" y="8047"/>
                    <a:pt x="2069" y="5880"/>
                  </a:cubicBezTo>
                  <a:cubicBezTo>
                    <a:pt x="4730" y="1765"/>
                    <a:pt x="9394" y="592"/>
                    <a:pt x="12931" y="347"/>
                  </a:cubicBezTo>
                  <a:close/>
                  <a:moveTo>
                    <a:pt x="13171" y="1"/>
                  </a:moveTo>
                  <a:cubicBezTo>
                    <a:pt x="13166" y="1"/>
                    <a:pt x="13162" y="1"/>
                    <a:pt x="13158" y="2"/>
                  </a:cubicBezTo>
                  <a:cubicBezTo>
                    <a:pt x="518" y="736"/>
                    <a:pt x="7" y="10755"/>
                    <a:pt x="4" y="10857"/>
                  </a:cubicBezTo>
                  <a:cubicBezTo>
                    <a:pt x="1" y="10939"/>
                    <a:pt x="58" y="11011"/>
                    <a:pt x="140" y="11025"/>
                  </a:cubicBezTo>
                  <a:cubicBezTo>
                    <a:pt x="723" y="11132"/>
                    <a:pt x="1286" y="11182"/>
                    <a:pt x="1827" y="11182"/>
                  </a:cubicBezTo>
                  <a:cubicBezTo>
                    <a:pt x="9813" y="11182"/>
                    <a:pt x="13288" y="333"/>
                    <a:pt x="13325" y="215"/>
                  </a:cubicBezTo>
                  <a:cubicBezTo>
                    <a:pt x="13341" y="164"/>
                    <a:pt x="13332" y="107"/>
                    <a:pt x="13298" y="64"/>
                  </a:cubicBezTo>
                  <a:cubicBezTo>
                    <a:pt x="13267" y="26"/>
                    <a:pt x="13218" y="1"/>
                    <a:pt x="13171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22" name="Google Shape;822;p34"/>
            <p:cNvSpPr/>
            <p:nvPr/>
          </p:nvSpPr>
          <p:spPr>
            <a:xfrm>
              <a:off x="3463625" y="3783275"/>
              <a:ext cx="329175" cy="264800"/>
            </a:xfrm>
            <a:custGeom>
              <a:avLst/>
              <a:gdLst/>
              <a:ahLst/>
              <a:cxnLst/>
              <a:rect l="l" t="t" r="r" b="b"/>
              <a:pathLst>
                <a:path w="13167" h="10592" extrusionOk="0">
                  <a:moveTo>
                    <a:pt x="13072" y="1"/>
                  </a:moveTo>
                  <a:cubicBezTo>
                    <a:pt x="13054" y="1"/>
                    <a:pt x="13036" y="7"/>
                    <a:pt x="13021" y="19"/>
                  </a:cubicBezTo>
                  <a:lnTo>
                    <a:pt x="42" y="10444"/>
                  </a:lnTo>
                  <a:cubicBezTo>
                    <a:pt x="5" y="10474"/>
                    <a:pt x="0" y="10526"/>
                    <a:pt x="29" y="10560"/>
                  </a:cubicBezTo>
                  <a:cubicBezTo>
                    <a:pt x="45" y="10581"/>
                    <a:pt x="68" y="10592"/>
                    <a:pt x="93" y="10592"/>
                  </a:cubicBezTo>
                  <a:cubicBezTo>
                    <a:pt x="111" y="10592"/>
                    <a:pt x="129" y="10586"/>
                    <a:pt x="146" y="10574"/>
                  </a:cubicBezTo>
                  <a:lnTo>
                    <a:pt x="13124" y="149"/>
                  </a:lnTo>
                  <a:cubicBezTo>
                    <a:pt x="13161" y="119"/>
                    <a:pt x="13166" y="67"/>
                    <a:pt x="13138" y="32"/>
                  </a:cubicBezTo>
                  <a:cubicBezTo>
                    <a:pt x="13121" y="12"/>
                    <a:pt x="13097" y="1"/>
                    <a:pt x="13072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23" name="Google Shape;823;p34"/>
            <p:cNvSpPr/>
            <p:nvPr/>
          </p:nvSpPr>
          <p:spPr>
            <a:xfrm>
              <a:off x="3546800" y="3907825"/>
              <a:ext cx="8575" cy="30600"/>
            </a:xfrm>
            <a:custGeom>
              <a:avLst/>
              <a:gdLst/>
              <a:ahLst/>
              <a:cxnLst/>
              <a:rect l="l" t="t" r="r" b="b"/>
              <a:pathLst>
                <a:path w="343" h="1224" extrusionOk="0">
                  <a:moveTo>
                    <a:pt x="130" y="1"/>
                  </a:moveTo>
                  <a:cubicBezTo>
                    <a:pt x="91" y="1"/>
                    <a:pt x="56" y="30"/>
                    <a:pt x="49" y="71"/>
                  </a:cubicBezTo>
                  <a:cubicBezTo>
                    <a:pt x="0" y="411"/>
                    <a:pt x="42" y="790"/>
                    <a:pt x="173" y="1169"/>
                  </a:cubicBezTo>
                  <a:cubicBezTo>
                    <a:pt x="184" y="1203"/>
                    <a:pt x="217" y="1223"/>
                    <a:pt x="251" y="1223"/>
                  </a:cubicBezTo>
                  <a:cubicBezTo>
                    <a:pt x="261" y="1223"/>
                    <a:pt x="269" y="1222"/>
                    <a:pt x="278" y="1219"/>
                  </a:cubicBezTo>
                  <a:cubicBezTo>
                    <a:pt x="320" y="1206"/>
                    <a:pt x="342" y="1159"/>
                    <a:pt x="329" y="1115"/>
                  </a:cubicBezTo>
                  <a:cubicBezTo>
                    <a:pt x="206" y="762"/>
                    <a:pt x="167" y="410"/>
                    <a:pt x="214" y="96"/>
                  </a:cubicBezTo>
                  <a:cubicBezTo>
                    <a:pt x="220" y="50"/>
                    <a:pt x="190" y="8"/>
                    <a:pt x="144" y="2"/>
                  </a:cubicBezTo>
                  <a:cubicBezTo>
                    <a:pt x="139" y="1"/>
                    <a:pt x="135" y="1"/>
                    <a:pt x="130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24" name="Google Shape;824;p34"/>
            <p:cNvSpPr/>
            <p:nvPr/>
          </p:nvSpPr>
          <p:spPr>
            <a:xfrm>
              <a:off x="3588750" y="3876625"/>
              <a:ext cx="10125" cy="28000"/>
            </a:xfrm>
            <a:custGeom>
              <a:avLst/>
              <a:gdLst/>
              <a:ahLst/>
              <a:cxnLst/>
              <a:rect l="l" t="t" r="r" b="b"/>
              <a:pathLst>
                <a:path w="405" h="1120" extrusionOk="0">
                  <a:moveTo>
                    <a:pt x="92" y="0"/>
                  </a:moveTo>
                  <a:cubicBezTo>
                    <a:pt x="86" y="0"/>
                    <a:pt x="79" y="1"/>
                    <a:pt x="72" y="3"/>
                  </a:cubicBezTo>
                  <a:cubicBezTo>
                    <a:pt x="28" y="13"/>
                    <a:pt x="1" y="58"/>
                    <a:pt x="11" y="102"/>
                  </a:cubicBezTo>
                  <a:lnTo>
                    <a:pt x="233" y="1054"/>
                  </a:lnTo>
                  <a:cubicBezTo>
                    <a:pt x="243" y="1093"/>
                    <a:pt x="276" y="1119"/>
                    <a:pt x="315" y="1119"/>
                  </a:cubicBezTo>
                  <a:cubicBezTo>
                    <a:pt x="320" y="1119"/>
                    <a:pt x="326" y="1119"/>
                    <a:pt x="333" y="1116"/>
                  </a:cubicBezTo>
                  <a:cubicBezTo>
                    <a:pt x="378" y="1106"/>
                    <a:pt x="405" y="1062"/>
                    <a:pt x="394" y="1017"/>
                  </a:cubicBezTo>
                  <a:lnTo>
                    <a:pt x="172" y="64"/>
                  </a:lnTo>
                  <a:cubicBezTo>
                    <a:pt x="163" y="27"/>
                    <a:pt x="130" y="0"/>
                    <a:pt x="92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25" name="Google Shape;825;p34"/>
            <p:cNvSpPr/>
            <p:nvPr/>
          </p:nvSpPr>
          <p:spPr>
            <a:xfrm>
              <a:off x="3644025" y="3854300"/>
              <a:ext cx="6625" cy="15825"/>
            </a:xfrm>
            <a:custGeom>
              <a:avLst/>
              <a:gdLst/>
              <a:ahLst/>
              <a:cxnLst/>
              <a:rect l="l" t="t" r="r" b="b"/>
              <a:pathLst>
                <a:path w="265" h="633" extrusionOk="0">
                  <a:moveTo>
                    <a:pt x="175" y="0"/>
                  </a:moveTo>
                  <a:cubicBezTo>
                    <a:pt x="136" y="0"/>
                    <a:pt x="100" y="29"/>
                    <a:pt x="94" y="69"/>
                  </a:cubicBezTo>
                  <a:lnTo>
                    <a:pt x="8" y="534"/>
                  </a:lnTo>
                  <a:cubicBezTo>
                    <a:pt x="0" y="580"/>
                    <a:pt x="31" y="623"/>
                    <a:pt x="75" y="632"/>
                  </a:cubicBezTo>
                  <a:cubicBezTo>
                    <a:pt x="79" y="633"/>
                    <a:pt x="84" y="633"/>
                    <a:pt x="89" y="633"/>
                  </a:cubicBezTo>
                  <a:cubicBezTo>
                    <a:pt x="129" y="633"/>
                    <a:pt x="163" y="605"/>
                    <a:pt x="172" y="565"/>
                  </a:cubicBezTo>
                  <a:lnTo>
                    <a:pt x="257" y="99"/>
                  </a:lnTo>
                  <a:cubicBezTo>
                    <a:pt x="264" y="53"/>
                    <a:pt x="235" y="10"/>
                    <a:pt x="190" y="2"/>
                  </a:cubicBezTo>
                  <a:cubicBezTo>
                    <a:pt x="185" y="1"/>
                    <a:pt x="180" y="0"/>
                    <a:pt x="175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26" name="Google Shape;826;p34"/>
            <p:cNvSpPr/>
            <p:nvPr/>
          </p:nvSpPr>
          <p:spPr>
            <a:xfrm>
              <a:off x="3564725" y="3994150"/>
              <a:ext cx="23675" cy="9650"/>
            </a:xfrm>
            <a:custGeom>
              <a:avLst/>
              <a:gdLst/>
              <a:ahLst/>
              <a:cxnLst/>
              <a:rect l="l" t="t" r="r" b="b"/>
              <a:pathLst>
                <a:path w="947" h="386" extrusionOk="0">
                  <a:moveTo>
                    <a:pt x="94" y="1"/>
                  </a:moveTo>
                  <a:cubicBezTo>
                    <a:pt x="65" y="1"/>
                    <a:pt x="37" y="16"/>
                    <a:pt x="22" y="43"/>
                  </a:cubicBezTo>
                  <a:cubicBezTo>
                    <a:pt x="0" y="82"/>
                    <a:pt x="15" y="134"/>
                    <a:pt x="54" y="156"/>
                  </a:cubicBezTo>
                  <a:cubicBezTo>
                    <a:pt x="316" y="303"/>
                    <a:pt x="603" y="385"/>
                    <a:pt x="864" y="386"/>
                  </a:cubicBezTo>
                  <a:cubicBezTo>
                    <a:pt x="910" y="386"/>
                    <a:pt x="946" y="349"/>
                    <a:pt x="946" y="303"/>
                  </a:cubicBezTo>
                  <a:cubicBezTo>
                    <a:pt x="946" y="259"/>
                    <a:pt x="910" y="221"/>
                    <a:pt x="864" y="221"/>
                  </a:cubicBezTo>
                  <a:cubicBezTo>
                    <a:pt x="632" y="220"/>
                    <a:pt x="373" y="145"/>
                    <a:pt x="135" y="11"/>
                  </a:cubicBezTo>
                  <a:cubicBezTo>
                    <a:pt x="122" y="4"/>
                    <a:pt x="108" y="1"/>
                    <a:pt x="94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27" name="Google Shape;827;p34"/>
            <p:cNvSpPr/>
            <p:nvPr/>
          </p:nvSpPr>
          <p:spPr>
            <a:xfrm>
              <a:off x="3617075" y="3961950"/>
              <a:ext cx="20125" cy="6450"/>
            </a:xfrm>
            <a:custGeom>
              <a:avLst/>
              <a:gdLst/>
              <a:ahLst/>
              <a:cxnLst/>
              <a:rect l="l" t="t" r="r" b="b"/>
              <a:pathLst>
                <a:path w="805" h="258" extrusionOk="0">
                  <a:moveTo>
                    <a:pt x="247" y="1"/>
                  </a:moveTo>
                  <a:cubicBezTo>
                    <a:pt x="188" y="1"/>
                    <a:pt x="131" y="5"/>
                    <a:pt x="76" y="15"/>
                  </a:cubicBezTo>
                  <a:cubicBezTo>
                    <a:pt x="31" y="22"/>
                    <a:pt x="0" y="64"/>
                    <a:pt x="8" y="110"/>
                  </a:cubicBezTo>
                  <a:cubicBezTo>
                    <a:pt x="15" y="150"/>
                    <a:pt x="49" y="179"/>
                    <a:pt x="88" y="179"/>
                  </a:cubicBezTo>
                  <a:cubicBezTo>
                    <a:pt x="93" y="179"/>
                    <a:pt x="99" y="178"/>
                    <a:pt x="104" y="177"/>
                  </a:cubicBezTo>
                  <a:cubicBezTo>
                    <a:pt x="150" y="169"/>
                    <a:pt x="199" y="165"/>
                    <a:pt x="249" y="165"/>
                  </a:cubicBezTo>
                  <a:cubicBezTo>
                    <a:pt x="386" y="165"/>
                    <a:pt x="535" y="195"/>
                    <a:pt x="680" y="253"/>
                  </a:cubicBezTo>
                  <a:cubicBezTo>
                    <a:pt x="688" y="257"/>
                    <a:pt x="700" y="258"/>
                    <a:pt x="710" y="258"/>
                  </a:cubicBezTo>
                  <a:cubicBezTo>
                    <a:pt x="742" y="258"/>
                    <a:pt x="774" y="239"/>
                    <a:pt x="786" y="208"/>
                  </a:cubicBezTo>
                  <a:cubicBezTo>
                    <a:pt x="804" y="166"/>
                    <a:pt x="782" y="117"/>
                    <a:pt x="740" y="100"/>
                  </a:cubicBezTo>
                  <a:cubicBezTo>
                    <a:pt x="575" y="35"/>
                    <a:pt x="406" y="1"/>
                    <a:pt x="247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28" name="Google Shape;828;p34"/>
            <p:cNvSpPr/>
            <p:nvPr/>
          </p:nvSpPr>
          <p:spPr>
            <a:xfrm>
              <a:off x="3661000" y="3926250"/>
              <a:ext cx="13675" cy="5375"/>
            </a:xfrm>
            <a:custGeom>
              <a:avLst/>
              <a:gdLst/>
              <a:ahLst/>
              <a:cxnLst/>
              <a:rect l="l" t="t" r="r" b="b"/>
              <a:pathLst>
                <a:path w="547" h="215" extrusionOk="0">
                  <a:moveTo>
                    <a:pt x="92" y="1"/>
                  </a:moveTo>
                  <a:cubicBezTo>
                    <a:pt x="49" y="1"/>
                    <a:pt x="11" y="29"/>
                    <a:pt x="6" y="73"/>
                  </a:cubicBezTo>
                  <a:cubicBezTo>
                    <a:pt x="1" y="119"/>
                    <a:pt x="32" y="161"/>
                    <a:pt x="78" y="166"/>
                  </a:cubicBezTo>
                  <a:lnTo>
                    <a:pt x="450" y="214"/>
                  </a:lnTo>
                  <a:lnTo>
                    <a:pt x="460" y="214"/>
                  </a:lnTo>
                  <a:cubicBezTo>
                    <a:pt x="500" y="214"/>
                    <a:pt x="535" y="184"/>
                    <a:pt x="542" y="142"/>
                  </a:cubicBezTo>
                  <a:cubicBezTo>
                    <a:pt x="547" y="97"/>
                    <a:pt x="516" y="54"/>
                    <a:pt x="471" y="50"/>
                  </a:cubicBezTo>
                  <a:lnTo>
                    <a:pt x="99" y="1"/>
                  </a:lnTo>
                  <a:cubicBezTo>
                    <a:pt x="97" y="1"/>
                    <a:pt x="95" y="1"/>
                    <a:pt x="92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29" name="Google Shape;829;p34"/>
            <p:cNvSpPr/>
            <p:nvPr/>
          </p:nvSpPr>
          <p:spPr>
            <a:xfrm>
              <a:off x="3461125" y="3809250"/>
              <a:ext cx="333525" cy="279525"/>
            </a:xfrm>
            <a:custGeom>
              <a:avLst/>
              <a:gdLst/>
              <a:ahLst/>
              <a:cxnLst/>
              <a:rect l="l" t="t" r="r" b="b"/>
              <a:pathLst>
                <a:path w="13341" h="11181" extrusionOk="0">
                  <a:moveTo>
                    <a:pt x="13171" y="1"/>
                  </a:moveTo>
                  <a:cubicBezTo>
                    <a:pt x="13167" y="1"/>
                    <a:pt x="13162" y="1"/>
                    <a:pt x="13158" y="1"/>
                  </a:cubicBezTo>
                  <a:cubicBezTo>
                    <a:pt x="518" y="737"/>
                    <a:pt x="7" y="10755"/>
                    <a:pt x="4" y="10856"/>
                  </a:cubicBezTo>
                  <a:cubicBezTo>
                    <a:pt x="1" y="10939"/>
                    <a:pt x="58" y="11011"/>
                    <a:pt x="140" y="11025"/>
                  </a:cubicBezTo>
                  <a:cubicBezTo>
                    <a:pt x="723" y="11131"/>
                    <a:pt x="1286" y="11180"/>
                    <a:pt x="1827" y="11180"/>
                  </a:cubicBezTo>
                  <a:cubicBezTo>
                    <a:pt x="9814" y="11180"/>
                    <a:pt x="13288" y="331"/>
                    <a:pt x="13325" y="215"/>
                  </a:cubicBezTo>
                  <a:cubicBezTo>
                    <a:pt x="13341" y="163"/>
                    <a:pt x="13330" y="106"/>
                    <a:pt x="13298" y="64"/>
                  </a:cubicBezTo>
                  <a:cubicBezTo>
                    <a:pt x="13266" y="25"/>
                    <a:pt x="13219" y="1"/>
                    <a:pt x="1317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30" name="Google Shape;830;p34"/>
            <p:cNvSpPr/>
            <p:nvPr/>
          </p:nvSpPr>
          <p:spPr>
            <a:xfrm>
              <a:off x="3467675" y="3793050"/>
              <a:ext cx="315675" cy="256875"/>
            </a:xfrm>
            <a:custGeom>
              <a:avLst/>
              <a:gdLst/>
              <a:ahLst/>
              <a:cxnLst/>
              <a:rect l="l" t="t" r="r" b="b"/>
              <a:pathLst>
                <a:path w="12627" h="10275" extrusionOk="0">
                  <a:moveTo>
                    <a:pt x="7818" y="5401"/>
                  </a:moveTo>
                  <a:lnTo>
                    <a:pt x="8189" y="5448"/>
                  </a:lnTo>
                  <a:cubicBezTo>
                    <a:pt x="8194" y="5451"/>
                    <a:pt x="8196" y="5451"/>
                    <a:pt x="8199" y="5452"/>
                  </a:cubicBezTo>
                  <a:lnTo>
                    <a:pt x="8195" y="5472"/>
                  </a:lnTo>
                  <a:lnTo>
                    <a:pt x="7818" y="5401"/>
                  </a:lnTo>
                  <a:close/>
                  <a:moveTo>
                    <a:pt x="6222" y="6827"/>
                  </a:moveTo>
                  <a:cubicBezTo>
                    <a:pt x="6371" y="6827"/>
                    <a:pt x="6530" y="6859"/>
                    <a:pt x="6688" y="6922"/>
                  </a:cubicBezTo>
                  <a:lnTo>
                    <a:pt x="6692" y="6925"/>
                  </a:lnTo>
                  <a:lnTo>
                    <a:pt x="6684" y="6941"/>
                  </a:lnTo>
                  <a:cubicBezTo>
                    <a:pt x="6502" y="6870"/>
                    <a:pt x="6314" y="6838"/>
                    <a:pt x="6139" y="6838"/>
                  </a:cubicBezTo>
                  <a:cubicBezTo>
                    <a:pt x="6112" y="6838"/>
                    <a:pt x="6087" y="6839"/>
                    <a:pt x="6061" y="6840"/>
                  </a:cubicBezTo>
                  <a:cubicBezTo>
                    <a:pt x="6113" y="6831"/>
                    <a:pt x="6167" y="6827"/>
                    <a:pt x="6222" y="6827"/>
                  </a:cubicBezTo>
                  <a:close/>
                  <a:moveTo>
                    <a:pt x="3981" y="8118"/>
                  </a:moveTo>
                  <a:cubicBezTo>
                    <a:pt x="4229" y="8257"/>
                    <a:pt x="4500" y="8336"/>
                    <a:pt x="4741" y="8336"/>
                  </a:cubicBezTo>
                  <a:cubicBezTo>
                    <a:pt x="4745" y="8336"/>
                    <a:pt x="4750" y="8338"/>
                    <a:pt x="4752" y="8339"/>
                  </a:cubicBezTo>
                  <a:lnTo>
                    <a:pt x="4748" y="8359"/>
                  </a:lnTo>
                  <a:cubicBezTo>
                    <a:pt x="4501" y="8357"/>
                    <a:pt x="4226" y="8279"/>
                    <a:pt x="3981" y="8118"/>
                  </a:cubicBezTo>
                  <a:close/>
                  <a:moveTo>
                    <a:pt x="12560" y="1"/>
                  </a:moveTo>
                  <a:cubicBezTo>
                    <a:pt x="12552" y="1"/>
                    <a:pt x="12545" y="3"/>
                    <a:pt x="12540" y="7"/>
                  </a:cubicBezTo>
                  <a:lnTo>
                    <a:pt x="14" y="10068"/>
                  </a:lnTo>
                  <a:cubicBezTo>
                    <a:pt x="1" y="10077"/>
                    <a:pt x="0" y="10096"/>
                    <a:pt x="10" y="10115"/>
                  </a:cubicBezTo>
                  <a:cubicBezTo>
                    <a:pt x="14" y="10121"/>
                    <a:pt x="19" y="10128"/>
                    <a:pt x="24" y="10133"/>
                  </a:cubicBezTo>
                  <a:cubicBezTo>
                    <a:pt x="33" y="10142"/>
                    <a:pt x="46" y="10148"/>
                    <a:pt x="57" y="10152"/>
                  </a:cubicBezTo>
                  <a:cubicBezTo>
                    <a:pt x="350" y="10200"/>
                    <a:pt x="640" y="10234"/>
                    <a:pt x="921" y="10253"/>
                  </a:cubicBezTo>
                  <a:cubicBezTo>
                    <a:pt x="921" y="10253"/>
                    <a:pt x="922" y="10254"/>
                    <a:pt x="922" y="10254"/>
                  </a:cubicBezTo>
                  <a:cubicBezTo>
                    <a:pt x="922" y="10254"/>
                    <a:pt x="922" y="10253"/>
                    <a:pt x="922" y="10252"/>
                  </a:cubicBezTo>
                  <a:cubicBezTo>
                    <a:pt x="1135" y="10267"/>
                    <a:pt x="1344" y="10275"/>
                    <a:pt x="1550" y="10275"/>
                  </a:cubicBezTo>
                  <a:cubicBezTo>
                    <a:pt x="6890" y="10275"/>
                    <a:pt x="10169" y="5339"/>
                    <a:pt x="11749" y="2086"/>
                  </a:cubicBezTo>
                  <a:cubicBezTo>
                    <a:pt x="11749" y="2083"/>
                    <a:pt x="11749" y="2082"/>
                    <a:pt x="11752" y="2081"/>
                  </a:cubicBezTo>
                  <a:cubicBezTo>
                    <a:pt x="12145" y="1272"/>
                    <a:pt x="12433" y="569"/>
                    <a:pt x="12620" y="72"/>
                  </a:cubicBezTo>
                  <a:cubicBezTo>
                    <a:pt x="12627" y="57"/>
                    <a:pt x="12618" y="35"/>
                    <a:pt x="12601" y="19"/>
                  </a:cubicBezTo>
                  <a:lnTo>
                    <a:pt x="12597" y="15"/>
                  </a:lnTo>
                  <a:cubicBezTo>
                    <a:pt x="12586" y="6"/>
                    <a:pt x="12572" y="1"/>
                    <a:pt x="12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31" name="Google Shape;831;p34"/>
            <p:cNvSpPr/>
            <p:nvPr/>
          </p:nvSpPr>
          <p:spPr>
            <a:xfrm>
              <a:off x="3467675" y="3782375"/>
              <a:ext cx="319525" cy="260375"/>
            </a:xfrm>
            <a:custGeom>
              <a:avLst/>
              <a:gdLst/>
              <a:ahLst/>
              <a:cxnLst/>
              <a:rect l="l" t="t" r="r" b="b"/>
              <a:pathLst>
                <a:path w="12781" h="10415" extrusionOk="0">
                  <a:moveTo>
                    <a:pt x="7231" y="2951"/>
                  </a:moveTo>
                  <a:lnTo>
                    <a:pt x="7235" y="2955"/>
                  </a:lnTo>
                  <a:lnTo>
                    <a:pt x="7241" y="2969"/>
                  </a:lnTo>
                  <a:lnTo>
                    <a:pt x="7133" y="3422"/>
                  </a:lnTo>
                  <a:lnTo>
                    <a:pt x="7231" y="2951"/>
                  </a:lnTo>
                  <a:close/>
                  <a:moveTo>
                    <a:pt x="4935" y="3842"/>
                  </a:moveTo>
                  <a:cubicBezTo>
                    <a:pt x="4938" y="3842"/>
                    <a:pt x="4941" y="3845"/>
                    <a:pt x="4943" y="3846"/>
                  </a:cubicBezTo>
                  <a:lnTo>
                    <a:pt x="4945" y="3854"/>
                  </a:lnTo>
                  <a:lnTo>
                    <a:pt x="5062" y="4353"/>
                  </a:lnTo>
                  <a:lnTo>
                    <a:pt x="5169" y="4807"/>
                  </a:lnTo>
                  <a:lnTo>
                    <a:pt x="5147" y="4806"/>
                  </a:lnTo>
                  <a:lnTo>
                    <a:pt x="5049" y="4366"/>
                  </a:lnTo>
                  <a:lnTo>
                    <a:pt x="4933" y="3843"/>
                  </a:lnTo>
                  <a:cubicBezTo>
                    <a:pt x="4934" y="3842"/>
                    <a:pt x="4934" y="3842"/>
                    <a:pt x="4935" y="3842"/>
                  </a:cubicBezTo>
                  <a:close/>
                  <a:moveTo>
                    <a:pt x="3301" y="5091"/>
                  </a:moveTo>
                  <a:lnTo>
                    <a:pt x="3305" y="5095"/>
                  </a:lnTo>
                  <a:lnTo>
                    <a:pt x="3309" y="5107"/>
                  </a:lnTo>
                  <a:cubicBezTo>
                    <a:pt x="3274" y="5341"/>
                    <a:pt x="3288" y="5599"/>
                    <a:pt x="3337" y="5861"/>
                  </a:cubicBezTo>
                  <a:cubicBezTo>
                    <a:pt x="3354" y="5962"/>
                    <a:pt x="3380" y="6061"/>
                    <a:pt x="3407" y="6161"/>
                  </a:cubicBezTo>
                  <a:cubicBezTo>
                    <a:pt x="3373" y="6061"/>
                    <a:pt x="3345" y="5964"/>
                    <a:pt x="3324" y="5869"/>
                  </a:cubicBezTo>
                  <a:cubicBezTo>
                    <a:pt x="3266" y="5602"/>
                    <a:pt x="3255" y="5336"/>
                    <a:pt x="3301" y="5091"/>
                  </a:cubicBezTo>
                  <a:close/>
                  <a:moveTo>
                    <a:pt x="12719" y="0"/>
                  </a:moveTo>
                  <a:cubicBezTo>
                    <a:pt x="12718" y="0"/>
                    <a:pt x="12717" y="0"/>
                    <a:pt x="12715" y="1"/>
                  </a:cubicBezTo>
                  <a:cubicBezTo>
                    <a:pt x="2968" y="658"/>
                    <a:pt x="668" y="6963"/>
                    <a:pt x="134" y="9538"/>
                  </a:cubicBezTo>
                  <a:cubicBezTo>
                    <a:pt x="64" y="9887"/>
                    <a:pt x="24" y="10163"/>
                    <a:pt x="1" y="10353"/>
                  </a:cubicBezTo>
                  <a:cubicBezTo>
                    <a:pt x="0" y="10365"/>
                    <a:pt x="9" y="10384"/>
                    <a:pt x="24" y="10398"/>
                  </a:cubicBezTo>
                  <a:lnTo>
                    <a:pt x="30" y="10403"/>
                  </a:lnTo>
                  <a:cubicBezTo>
                    <a:pt x="40" y="10410"/>
                    <a:pt x="52" y="10414"/>
                    <a:pt x="62" y="10414"/>
                  </a:cubicBezTo>
                  <a:cubicBezTo>
                    <a:pt x="70" y="10414"/>
                    <a:pt x="77" y="10412"/>
                    <a:pt x="83" y="10407"/>
                  </a:cubicBezTo>
                  <a:lnTo>
                    <a:pt x="12707" y="262"/>
                  </a:lnTo>
                  <a:cubicBezTo>
                    <a:pt x="12733" y="186"/>
                    <a:pt x="12757" y="123"/>
                    <a:pt x="12774" y="71"/>
                  </a:cubicBezTo>
                  <a:cubicBezTo>
                    <a:pt x="12780" y="56"/>
                    <a:pt x="12775" y="39"/>
                    <a:pt x="12762" y="24"/>
                  </a:cubicBezTo>
                  <a:cubicBezTo>
                    <a:pt x="12759" y="23"/>
                    <a:pt x="12758" y="18"/>
                    <a:pt x="12757" y="17"/>
                  </a:cubicBezTo>
                  <a:cubicBezTo>
                    <a:pt x="12747" y="8"/>
                    <a:pt x="12731" y="0"/>
                    <a:pt x="127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32" name="Google Shape;832;p34"/>
            <p:cNvSpPr/>
            <p:nvPr/>
          </p:nvSpPr>
          <p:spPr>
            <a:xfrm>
              <a:off x="3471025" y="3782325"/>
              <a:ext cx="315700" cy="238475"/>
            </a:xfrm>
            <a:custGeom>
              <a:avLst/>
              <a:gdLst/>
              <a:ahLst/>
              <a:cxnLst/>
              <a:rect l="l" t="t" r="r" b="b"/>
              <a:pathLst>
                <a:path w="12628" h="9539" extrusionOk="0">
                  <a:moveTo>
                    <a:pt x="12584" y="0"/>
                  </a:moveTo>
                  <a:cubicBezTo>
                    <a:pt x="12583" y="0"/>
                    <a:pt x="12582" y="0"/>
                    <a:pt x="12581" y="0"/>
                  </a:cubicBezTo>
                  <a:cubicBezTo>
                    <a:pt x="2834" y="659"/>
                    <a:pt x="534" y="6961"/>
                    <a:pt x="0" y="9538"/>
                  </a:cubicBezTo>
                  <a:cubicBezTo>
                    <a:pt x="998" y="8137"/>
                    <a:pt x="2085" y="6922"/>
                    <a:pt x="3190" y="5870"/>
                  </a:cubicBezTo>
                  <a:cubicBezTo>
                    <a:pt x="3194" y="5866"/>
                    <a:pt x="3200" y="5863"/>
                    <a:pt x="3203" y="5860"/>
                  </a:cubicBezTo>
                  <a:cubicBezTo>
                    <a:pt x="3771" y="5321"/>
                    <a:pt x="4345" y="4824"/>
                    <a:pt x="4915" y="4368"/>
                  </a:cubicBezTo>
                  <a:cubicBezTo>
                    <a:pt x="4920" y="4365"/>
                    <a:pt x="4925" y="4361"/>
                    <a:pt x="4928" y="4357"/>
                  </a:cubicBezTo>
                  <a:cubicBezTo>
                    <a:pt x="8185" y="1764"/>
                    <a:pt x="11316" y="486"/>
                    <a:pt x="12628" y="25"/>
                  </a:cubicBezTo>
                  <a:cubicBezTo>
                    <a:pt x="12624" y="22"/>
                    <a:pt x="12624" y="20"/>
                    <a:pt x="12623" y="16"/>
                  </a:cubicBezTo>
                  <a:cubicBezTo>
                    <a:pt x="12613" y="6"/>
                    <a:pt x="12596" y="0"/>
                    <a:pt x="12584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33" name="Google Shape;833;p34"/>
            <p:cNvSpPr/>
            <p:nvPr/>
          </p:nvSpPr>
          <p:spPr>
            <a:xfrm>
              <a:off x="3490775" y="3845150"/>
              <a:ext cx="270650" cy="204750"/>
            </a:xfrm>
            <a:custGeom>
              <a:avLst/>
              <a:gdLst/>
              <a:ahLst/>
              <a:cxnLst/>
              <a:rect l="l" t="t" r="r" b="b"/>
              <a:pathLst>
                <a:path w="10826" h="8190" extrusionOk="0">
                  <a:moveTo>
                    <a:pt x="10825" y="0"/>
                  </a:moveTo>
                  <a:cubicBezTo>
                    <a:pt x="8887" y="2583"/>
                    <a:pt x="4807" y="7242"/>
                    <a:pt x="0" y="8167"/>
                  </a:cubicBezTo>
                  <a:cubicBezTo>
                    <a:pt x="213" y="8182"/>
                    <a:pt x="423" y="8190"/>
                    <a:pt x="630" y="8190"/>
                  </a:cubicBezTo>
                  <a:cubicBezTo>
                    <a:pt x="5967" y="8190"/>
                    <a:pt x="9246" y="3255"/>
                    <a:pt x="108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34" name="Google Shape;834;p34"/>
            <p:cNvSpPr/>
            <p:nvPr/>
          </p:nvSpPr>
          <p:spPr>
            <a:xfrm>
              <a:off x="3461125" y="3776175"/>
              <a:ext cx="333525" cy="279575"/>
            </a:xfrm>
            <a:custGeom>
              <a:avLst/>
              <a:gdLst/>
              <a:ahLst/>
              <a:cxnLst/>
              <a:rect l="l" t="t" r="r" b="b"/>
              <a:pathLst>
                <a:path w="13341" h="11183" extrusionOk="0">
                  <a:moveTo>
                    <a:pt x="12931" y="347"/>
                  </a:moveTo>
                  <a:lnTo>
                    <a:pt x="12931" y="347"/>
                  </a:lnTo>
                  <a:cubicBezTo>
                    <a:pt x="12385" y="1907"/>
                    <a:pt x="8937" y="10851"/>
                    <a:pt x="1820" y="10851"/>
                  </a:cubicBezTo>
                  <a:cubicBezTo>
                    <a:pt x="1345" y="10851"/>
                    <a:pt x="853" y="10811"/>
                    <a:pt x="345" y="10726"/>
                  </a:cubicBezTo>
                  <a:cubicBezTo>
                    <a:pt x="393" y="10166"/>
                    <a:pt x="666" y="8047"/>
                    <a:pt x="2069" y="5880"/>
                  </a:cubicBezTo>
                  <a:cubicBezTo>
                    <a:pt x="4730" y="1765"/>
                    <a:pt x="9394" y="592"/>
                    <a:pt x="12931" y="347"/>
                  </a:cubicBezTo>
                  <a:close/>
                  <a:moveTo>
                    <a:pt x="13171" y="1"/>
                  </a:moveTo>
                  <a:cubicBezTo>
                    <a:pt x="13166" y="1"/>
                    <a:pt x="13162" y="1"/>
                    <a:pt x="13158" y="2"/>
                  </a:cubicBezTo>
                  <a:cubicBezTo>
                    <a:pt x="518" y="736"/>
                    <a:pt x="7" y="10755"/>
                    <a:pt x="4" y="10857"/>
                  </a:cubicBezTo>
                  <a:cubicBezTo>
                    <a:pt x="1" y="10939"/>
                    <a:pt x="58" y="11011"/>
                    <a:pt x="140" y="11025"/>
                  </a:cubicBezTo>
                  <a:cubicBezTo>
                    <a:pt x="723" y="11132"/>
                    <a:pt x="1286" y="11182"/>
                    <a:pt x="1827" y="11182"/>
                  </a:cubicBezTo>
                  <a:cubicBezTo>
                    <a:pt x="9813" y="11182"/>
                    <a:pt x="13288" y="333"/>
                    <a:pt x="13325" y="215"/>
                  </a:cubicBezTo>
                  <a:cubicBezTo>
                    <a:pt x="13341" y="164"/>
                    <a:pt x="13332" y="107"/>
                    <a:pt x="13298" y="64"/>
                  </a:cubicBezTo>
                  <a:cubicBezTo>
                    <a:pt x="13267" y="26"/>
                    <a:pt x="13218" y="1"/>
                    <a:pt x="13171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35" name="Google Shape;835;p34"/>
            <p:cNvSpPr/>
            <p:nvPr/>
          </p:nvSpPr>
          <p:spPr>
            <a:xfrm>
              <a:off x="3463625" y="3783275"/>
              <a:ext cx="329175" cy="264800"/>
            </a:xfrm>
            <a:custGeom>
              <a:avLst/>
              <a:gdLst/>
              <a:ahLst/>
              <a:cxnLst/>
              <a:rect l="l" t="t" r="r" b="b"/>
              <a:pathLst>
                <a:path w="13167" h="10592" extrusionOk="0">
                  <a:moveTo>
                    <a:pt x="13072" y="1"/>
                  </a:moveTo>
                  <a:cubicBezTo>
                    <a:pt x="13054" y="1"/>
                    <a:pt x="13036" y="7"/>
                    <a:pt x="13021" y="19"/>
                  </a:cubicBezTo>
                  <a:lnTo>
                    <a:pt x="42" y="10444"/>
                  </a:lnTo>
                  <a:cubicBezTo>
                    <a:pt x="5" y="10474"/>
                    <a:pt x="0" y="10526"/>
                    <a:pt x="29" y="10560"/>
                  </a:cubicBezTo>
                  <a:cubicBezTo>
                    <a:pt x="45" y="10581"/>
                    <a:pt x="68" y="10592"/>
                    <a:pt x="93" y="10592"/>
                  </a:cubicBezTo>
                  <a:cubicBezTo>
                    <a:pt x="111" y="10592"/>
                    <a:pt x="129" y="10586"/>
                    <a:pt x="146" y="10574"/>
                  </a:cubicBezTo>
                  <a:lnTo>
                    <a:pt x="13124" y="149"/>
                  </a:lnTo>
                  <a:cubicBezTo>
                    <a:pt x="13161" y="119"/>
                    <a:pt x="13166" y="67"/>
                    <a:pt x="13138" y="32"/>
                  </a:cubicBezTo>
                  <a:cubicBezTo>
                    <a:pt x="13121" y="12"/>
                    <a:pt x="13097" y="1"/>
                    <a:pt x="13072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36" name="Google Shape;836;p34"/>
            <p:cNvSpPr/>
            <p:nvPr/>
          </p:nvSpPr>
          <p:spPr>
            <a:xfrm>
              <a:off x="3546800" y="3907825"/>
              <a:ext cx="8575" cy="30600"/>
            </a:xfrm>
            <a:custGeom>
              <a:avLst/>
              <a:gdLst/>
              <a:ahLst/>
              <a:cxnLst/>
              <a:rect l="l" t="t" r="r" b="b"/>
              <a:pathLst>
                <a:path w="343" h="1224" extrusionOk="0">
                  <a:moveTo>
                    <a:pt x="130" y="1"/>
                  </a:moveTo>
                  <a:cubicBezTo>
                    <a:pt x="91" y="1"/>
                    <a:pt x="56" y="30"/>
                    <a:pt x="49" y="71"/>
                  </a:cubicBezTo>
                  <a:cubicBezTo>
                    <a:pt x="0" y="411"/>
                    <a:pt x="42" y="790"/>
                    <a:pt x="173" y="1169"/>
                  </a:cubicBezTo>
                  <a:cubicBezTo>
                    <a:pt x="184" y="1203"/>
                    <a:pt x="217" y="1223"/>
                    <a:pt x="251" y="1223"/>
                  </a:cubicBezTo>
                  <a:cubicBezTo>
                    <a:pt x="261" y="1223"/>
                    <a:pt x="269" y="1222"/>
                    <a:pt x="278" y="1219"/>
                  </a:cubicBezTo>
                  <a:cubicBezTo>
                    <a:pt x="320" y="1206"/>
                    <a:pt x="342" y="1159"/>
                    <a:pt x="329" y="1115"/>
                  </a:cubicBezTo>
                  <a:cubicBezTo>
                    <a:pt x="206" y="762"/>
                    <a:pt x="167" y="410"/>
                    <a:pt x="214" y="96"/>
                  </a:cubicBezTo>
                  <a:cubicBezTo>
                    <a:pt x="220" y="50"/>
                    <a:pt x="190" y="8"/>
                    <a:pt x="144" y="2"/>
                  </a:cubicBezTo>
                  <a:cubicBezTo>
                    <a:pt x="139" y="1"/>
                    <a:pt x="135" y="1"/>
                    <a:pt x="130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37" name="Google Shape;837;p34"/>
            <p:cNvSpPr/>
            <p:nvPr/>
          </p:nvSpPr>
          <p:spPr>
            <a:xfrm>
              <a:off x="3588750" y="3876625"/>
              <a:ext cx="10125" cy="28000"/>
            </a:xfrm>
            <a:custGeom>
              <a:avLst/>
              <a:gdLst/>
              <a:ahLst/>
              <a:cxnLst/>
              <a:rect l="l" t="t" r="r" b="b"/>
              <a:pathLst>
                <a:path w="405" h="1120" extrusionOk="0">
                  <a:moveTo>
                    <a:pt x="92" y="0"/>
                  </a:moveTo>
                  <a:cubicBezTo>
                    <a:pt x="86" y="0"/>
                    <a:pt x="79" y="1"/>
                    <a:pt x="72" y="3"/>
                  </a:cubicBezTo>
                  <a:cubicBezTo>
                    <a:pt x="28" y="13"/>
                    <a:pt x="1" y="58"/>
                    <a:pt x="11" y="102"/>
                  </a:cubicBezTo>
                  <a:lnTo>
                    <a:pt x="233" y="1054"/>
                  </a:lnTo>
                  <a:cubicBezTo>
                    <a:pt x="243" y="1093"/>
                    <a:pt x="276" y="1119"/>
                    <a:pt x="315" y="1119"/>
                  </a:cubicBezTo>
                  <a:cubicBezTo>
                    <a:pt x="320" y="1119"/>
                    <a:pt x="326" y="1119"/>
                    <a:pt x="333" y="1116"/>
                  </a:cubicBezTo>
                  <a:cubicBezTo>
                    <a:pt x="378" y="1106"/>
                    <a:pt x="405" y="1062"/>
                    <a:pt x="394" y="1017"/>
                  </a:cubicBezTo>
                  <a:lnTo>
                    <a:pt x="172" y="64"/>
                  </a:lnTo>
                  <a:cubicBezTo>
                    <a:pt x="163" y="27"/>
                    <a:pt x="130" y="0"/>
                    <a:pt x="92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38" name="Google Shape;838;p34"/>
            <p:cNvSpPr/>
            <p:nvPr/>
          </p:nvSpPr>
          <p:spPr>
            <a:xfrm>
              <a:off x="3644025" y="3854300"/>
              <a:ext cx="6625" cy="15825"/>
            </a:xfrm>
            <a:custGeom>
              <a:avLst/>
              <a:gdLst/>
              <a:ahLst/>
              <a:cxnLst/>
              <a:rect l="l" t="t" r="r" b="b"/>
              <a:pathLst>
                <a:path w="265" h="633" extrusionOk="0">
                  <a:moveTo>
                    <a:pt x="175" y="0"/>
                  </a:moveTo>
                  <a:cubicBezTo>
                    <a:pt x="136" y="0"/>
                    <a:pt x="100" y="29"/>
                    <a:pt x="94" y="69"/>
                  </a:cubicBezTo>
                  <a:lnTo>
                    <a:pt x="8" y="534"/>
                  </a:lnTo>
                  <a:cubicBezTo>
                    <a:pt x="0" y="580"/>
                    <a:pt x="31" y="623"/>
                    <a:pt x="75" y="632"/>
                  </a:cubicBezTo>
                  <a:cubicBezTo>
                    <a:pt x="79" y="633"/>
                    <a:pt x="84" y="633"/>
                    <a:pt x="89" y="633"/>
                  </a:cubicBezTo>
                  <a:cubicBezTo>
                    <a:pt x="129" y="633"/>
                    <a:pt x="163" y="605"/>
                    <a:pt x="172" y="565"/>
                  </a:cubicBezTo>
                  <a:lnTo>
                    <a:pt x="257" y="99"/>
                  </a:lnTo>
                  <a:cubicBezTo>
                    <a:pt x="264" y="53"/>
                    <a:pt x="235" y="10"/>
                    <a:pt x="190" y="2"/>
                  </a:cubicBezTo>
                  <a:cubicBezTo>
                    <a:pt x="185" y="1"/>
                    <a:pt x="180" y="0"/>
                    <a:pt x="175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39" name="Google Shape;839;p34"/>
            <p:cNvSpPr/>
            <p:nvPr/>
          </p:nvSpPr>
          <p:spPr>
            <a:xfrm>
              <a:off x="3564725" y="3994150"/>
              <a:ext cx="23675" cy="9650"/>
            </a:xfrm>
            <a:custGeom>
              <a:avLst/>
              <a:gdLst/>
              <a:ahLst/>
              <a:cxnLst/>
              <a:rect l="l" t="t" r="r" b="b"/>
              <a:pathLst>
                <a:path w="947" h="386" extrusionOk="0">
                  <a:moveTo>
                    <a:pt x="94" y="1"/>
                  </a:moveTo>
                  <a:cubicBezTo>
                    <a:pt x="65" y="1"/>
                    <a:pt x="37" y="16"/>
                    <a:pt x="22" y="43"/>
                  </a:cubicBezTo>
                  <a:cubicBezTo>
                    <a:pt x="0" y="82"/>
                    <a:pt x="15" y="134"/>
                    <a:pt x="54" y="156"/>
                  </a:cubicBezTo>
                  <a:cubicBezTo>
                    <a:pt x="316" y="303"/>
                    <a:pt x="603" y="385"/>
                    <a:pt x="864" y="386"/>
                  </a:cubicBezTo>
                  <a:cubicBezTo>
                    <a:pt x="910" y="386"/>
                    <a:pt x="946" y="349"/>
                    <a:pt x="946" y="303"/>
                  </a:cubicBezTo>
                  <a:cubicBezTo>
                    <a:pt x="946" y="259"/>
                    <a:pt x="910" y="221"/>
                    <a:pt x="864" y="221"/>
                  </a:cubicBezTo>
                  <a:cubicBezTo>
                    <a:pt x="632" y="220"/>
                    <a:pt x="373" y="145"/>
                    <a:pt x="135" y="11"/>
                  </a:cubicBezTo>
                  <a:cubicBezTo>
                    <a:pt x="122" y="4"/>
                    <a:pt x="108" y="1"/>
                    <a:pt x="94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40" name="Google Shape;840;p34"/>
            <p:cNvSpPr/>
            <p:nvPr/>
          </p:nvSpPr>
          <p:spPr>
            <a:xfrm>
              <a:off x="3617075" y="3961950"/>
              <a:ext cx="20125" cy="6450"/>
            </a:xfrm>
            <a:custGeom>
              <a:avLst/>
              <a:gdLst/>
              <a:ahLst/>
              <a:cxnLst/>
              <a:rect l="l" t="t" r="r" b="b"/>
              <a:pathLst>
                <a:path w="805" h="258" extrusionOk="0">
                  <a:moveTo>
                    <a:pt x="247" y="1"/>
                  </a:moveTo>
                  <a:cubicBezTo>
                    <a:pt x="188" y="1"/>
                    <a:pt x="131" y="5"/>
                    <a:pt x="76" y="15"/>
                  </a:cubicBezTo>
                  <a:cubicBezTo>
                    <a:pt x="31" y="22"/>
                    <a:pt x="0" y="64"/>
                    <a:pt x="8" y="110"/>
                  </a:cubicBezTo>
                  <a:cubicBezTo>
                    <a:pt x="15" y="150"/>
                    <a:pt x="49" y="179"/>
                    <a:pt x="88" y="179"/>
                  </a:cubicBezTo>
                  <a:cubicBezTo>
                    <a:pt x="93" y="179"/>
                    <a:pt x="99" y="178"/>
                    <a:pt x="104" y="177"/>
                  </a:cubicBezTo>
                  <a:cubicBezTo>
                    <a:pt x="150" y="169"/>
                    <a:pt x="199" y="165"/>
                    <a:pt x="249" y="165"/>
                  </a:cubicBezTo>
                  <a:cubicBezTo>
                    <a:pt x="386" y="165"/>
                    <a:pt x="535" y="195"/>
                    <a:pt x="680" y="253"/>
                  </a:cubicBezTo>
                  <a:cubicBezTo>
                    <a:pt x="688" y="257"/>
                    <a:pt x="700" y="258"/>
                    <a:pt x="710" y="258"/>
                  </a:cubicBezTo>
                  <a:cubicBezTo>
                    <a:pt x="742" y="258"/>
                    <a:pt x="774" y="239"/>
                    <a:pt x="786" y="208"/>
                  </a:cubicBezTo>
                  <a:cubicBezTo>
                    <a:pt x="804" y="166"/>
                    <a:pt x="782" y="117"/>
                    <a:pt x="740" y="100"/>
                  </a:cubicBezTo>
                  <a:cubicBezTo>
                    <a:pt x="575" y="35"/>
                    <a:pt x="406" y="1"/>
                    <a:pt x="247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41" name="Google Shape;841;p34"/>
            <p:cNvSpPr/>
            <p:nvPr/>
          </p:nvSpPr>
          <p:spPr>
            <a:xfrm>
              <a:off x="3661000" y="3926250"/>
              <a:ext cx="13675" cy="5375"/>
            </a:xfrm>
            <a:custGeom>
              <a:avLst/>
              <a:gdLst/>
              <a:ahLst/>
              <a:cxnLst/>
              <a:rect l="l" t="t" r="r" b="b"/>
              <a:pathLst>
                <a:path w="547" h="215" extrusionOk="0">
                  <a:moveTo>
                    <a:pt x="92" y="1"/>
                  </a:moveTo>
                  <a:cubicBezTo>
                    <a:pt x="49" y="1"/>
                    <a:pt x="11" y="29"/>
                    <a:pt x="6" y="73"/>
                  </a:cubicBezTo>
                  <a:cubicBezTo>
                    <a:pt x="1" y="119"/>
                    <a:pt x="32" y="161"/>
                    <a:pt x="78" y="166"/>
                  </a:cubicBezTo>
                  <a:lnTo>
                    <a:pt x="450" y="214"/>
                  </a:lnTo>
                  <a:lnTo>
                    <a:pt x="460" y="214"/>
                  </a:lnTo>
                  <a:cubicBezTo>
                    <a:pt x="500" y="214"/>
                    <a:pt x="535" y="184"/>
                    <a:pt x="542" y="142"/>
                  </a:cubicBezTo>
                  <a:cubicBezTo>
                    <a:pt x="547" y="97"/>
                    <a:pt x="516" y="54"/>
                    <a:pt x="471" y="50"/>
                  </a:cubicBezTo>
                  <a:lnTo>
                    <a:pt x="99" y="1"/>
                  </a:lnTo>
                  <a:cubicBezTo>
                    <a:pt x="97" y="1"/>
                    <a:pt x="95" y="1"/>
                    <a:pt x="92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</p:grpSp>
      <p:grpSp>
        <p:nvGrpSpPr>
          <p:cNvPr id="842" name="Google Shape;842;p34"/>
          <p:cNvGrpSpPr/>
          <p:nvPr/>
        </p:nvGrpSpPr>
        <p:grpSpPr>
          <a:xfrm>
            <a:off x="7376025" y="808175"/>
            <a:ext cx="333525" cy="312600"/>
            <a:chOff x="3461125" y="3776175"/>
            <a:chExt cx="333525" cy="312600"/>
          </a:xfrm>
        </p:grpSpPr>
        <p:sp>
          <p:nvSpPr>
            <p:cNvPr id="843" name="Google Shape;843;p34"/>
            <p:cNvSpPr/>
            <p:nvPr/>
          </p:nvSpPr>
          <p:spPr>
            <a:xfrm>
              <a:off x="3461125" y="3776175"/>
              <a:ext cx="333525" cy="279575"/>
            </a:xfrm>
            <a:custGeom>
              <a:avLst/>
              <a:gdLst/>
              <a:ahLst/>
              <a:cxnLst/>
              <a:rect l="l" t="t" r="r" b="b"/>
              <a:pathLst>
                <a:path w="13341" h="11183" extrusionOk="0">
                  <a:moveTo>
                    <a:pt x="12931" y="347"/>
                  </a:moveTo>
                  <a:lnTo>
                    <a:pt x="12931" y="347"/>
                  </a:lnTo>
                  <a:cubicBezTo>
                    <a:pt x="12385" y="1907"/>
                    <a:pt x="8937" y="10851"/>
                    <a:pt x="1820" y="10851"/>
                  </a:cubicBezTo>
                  <a:cubicBezTo>
                    <a:pt x="1345" y="10851"/>
                    <a:pt x="853" y="10811"/>
                    <a:pt x="345" y="10726"/>
                  </a:cubicBezTo>
                  <a:cubicBezTo>
                    <a:pt x="393" y="10166"/>
                    <a:pt x="666" y="8047"/>
                    <a:pt x="2069" y="5880"/>
                  </a:cubicBezTo>
                  <a:cubicBezTo>
                    <a:pt x="4730" y="1765"/>
                    <a:pt x="9394" y="592"/>
                    <a:pt x="12931" y="347"/>
                  </a:cubicBezTo>
                  <a:close/>
                  <a:moveTo>
                    <a:pt x="13171" y="1"/>
                  </a:moveTo>
                  <a:cubicBezTo>
                    <a:pt x="13166" y="1"/>
                    <a:pt x="13162" y="1"/>
                    <a:pt x="13158" y="2"/>
                  </a:cubicBezTo>
                  <a:cubicBezTo>
                    <a:pt x="518" y="736"/>
                    <a:pt x="7" y="10755"/>
                    <a:pt x="4" y="10857"/>
                  </a:cubicBezTo>
                  <a:cubicBezTo>
                    <a:pt x="1" y="10939"/>
                    <a:pt x="58" y="11011"/>
                    <a:pt x="140" y="11025"/>
                  </a:cubicBezTo>
                  <a:cubicBezTo>
                    <a:pt x="723" y="11132"/>
                    <a:pt x="1286" y="11182"/>
                    <a:pt x="1827" y="11182"/>
                  </a:cubicBezTo>
                  <a:cubicBezTo>
                    <a:pt x="9813" y="11182"/>
                    <a:pt x="13288" y="333"/>
                    <a:pt x="13325" y="215"/>
                  </a:cubicBezTo>
                  <a:cubicBezTo>
                    <a:pt x="13341" y="164"/>
                    <a:pt x="13332" y="107"/>
                    <a:pt x="13298" y="64"/>
                  </a:cubicBezTo>
                  <a:cubicBezTo>
                    <a:pt x="13267" y="26"/>
                    <a:pt x="13218" y="1"/>
                    <a:pt x="13171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44" name="Google Shape;844;p34"/>
            <p:cNvSpPr/>
            <p:nvPr/>
          </p:nvSpPr>
          <p:spPr>
            <a:xfrm>
              <a:off x="3463625" y="3783275"/>
              <a:ext cx="329175" cy="264800"/>
            </a:xfrm>
            <a:custGeom>
              <a:avLst/>
              <a:gdLst/>
              <a:ahLst/>
              <a:cxnLst/>
              <a:rect l="l" t="t" r="r" b="b"/>
              <a:pathLst>
                <a:path w="13167" h="10592" extrusionOk="0">
                  <a:moveTo>
                    <a:pt x="13072" y="1"/>
                  </a:moveTo>
                  <a:cubicBezTo>
                    <a:pt x="13054" y="1"/>
                    <a:pt x="13036" y="7"/>
                    <a:pt x="13021" y="19"/>
                  </a:cubicBezTo>
                  <a:lnTo>
                    <a:pt x="42" y="10444"/>
                  </a:lnTo>
                  <a:cubicBezTo>
                    <a:pt x="5" y="10474"/>
                    <a:pt x="0" y="10526"/>
                    <a:pt x="29" y="10560"/>
                  </a:cubicBezTo>
                  <a:cubicBezTo>
                    <a:pt x="45" y="10581"/>
                    <a:pt x="68" y="10592"/>
                    <a:pt x="93" y="10592"/>
                  </a:cubicBezTo>
                  <a:cubicBezTo>
                    <a:pt x="111" y="10592"/>
                    <a:pt x="129" y="10586"/>
                    <a:pt x="146" y="10574"/>
                  </a:cubicBezTo>
                  <a:lnTo>
                    <a:pt x="13124" y="149"/>
                  </a:lnTo>
                  <a:cubicBezTo>
                    <a:pt x="13161" y="119"/>
                    <a:pt x="13166" y="67"/>
                    <a:pt x="13138" y="32"/>
                  </a:cubicBezTo>
                  <a:cubicBezTo>
                    <a:pt x="13121" y="12"/>
                    <a:pt x="13097" y="1"/>
                    <a:pt x="13072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45" name="Google Shape;845;p34"/>
            <p:cNvSpPr/>
            <p:nvPr/>
          </p:nvSpPr>
          <p:spPr>
            <a:xfrm>
              <a:off x="3546800" y="3907825"/>
              <a:ext cx="8575" cy="30600"/>
            </a:xfrm>
            <a:custGeom>
              <a:avLst/>
              <a:gdLst/>
              <a:ahLst/>
              <a:cxnLst/>
              <a:rect l="l" t="t" r="r" b="b"/>
              <a:pathLst>
                <a:path w="343" h="1224" extrusionOk="0">
                  <a:moveTo>
                    <a:pt x="130" y="1"/>
                  </a:moveTo>
                  <a:cubicBezTo>
                    <a:pt x="91" y="1"/>
                    <a:pt x="56" y="30"/>
                    <a:pt x="49" y="71"/>
                  </a:cubicBezTo>
                  <a:cubicBezTo>
                    <a:pt x="0" y="411"/>
                    <a:pt x="42" y="790"/>
                    <a:pt x="173" y="1169"/>
                  </a:cubicBezTo>
                  <a:cubicBezTo>
                    <a:pt x="184" y="1203"/>
                    <a:pt x="217" y="1223"/>
                    <a:pt x="251" y="1223"/>
                  </a:cubicBezTo>
                  <a:cubicBezTo>
                    <a:pt x="261" y="1223"/>
                    <a:pt x="269" y="1222"/>
                    <a:pt x="278" y="1219"/>
                  </a:cubicBezTo>
                  <a:cubicBezTo>
                    <a:pt x="320" y="1206"/>
                    <a:pt x="342" y="1159"/>
                    <a:pt x="329" y="1115"/>
                  </a:cubicBezTo>
                  <a:cubicBezTo>
                    <a:pt x="206" y="762"/>
                    <a:pt x="167" y="410"/>
                    <a:pt x="214" y="96"/>
                  </a:cubicBezTo>
                  <a:cubicBezTo>
                    <a:pt x="220" y="50"/>
                    <a:pt x="190" y="8"/>
                    <a:pt x="144" y="2"/>
                  </a:cubicBezTo>
                  <a:cubicBezTo>
                    <a:pt x="139" y="1"/>
                    <a:pt x="135" y="1"/>
                    <a:pt x="130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46" name="Google Shape;846;p34"/>
            <p:cNvSpPr/>
            <p:nvPr/>
          </p:nvSpPr>
          <p:spPr>
            <a:xfrm>
              <a:off x="3588750" y="3876625"/>
              <a:ext cx="10125" cy="28000"/>
            </a:xfrm>
            <a:custGeom>
              <a:avLst/>
              <a:gdLst/>
              <a:ahLst/>
              <a:cxnLst/>
              <a:rect l="l" t="t" r="r" b="b"/>
              <a:pathLst>
                <a:path w="405" h="1120" extrusionOk="0">
                  <a:moveTo>
                    <a:pt x="92" y="0"/>
                  </a:moveTo>
                  <a:cubicBezTo>
                    <a:pt x="86" y="0"/>
                    <a:pt x="79" y="1"/>
                    <a:pt x="72" y="3"/>
                  </a:cubicBezTo>
                  <a:cubicBezTo>
                    <a:pt x="28" y="13"/>
                    <a:pt x="1" y="58"/>
                    <a:pt x="11" y="102"/>
                  </a:cubicBezTo>
                  <a:lnTo>
                    <a:pt x="233" y="1054"/>
                  </a:lnTo>
                  <a:cubicBezTo>
                    <a:pt x="243" y="1093"/>
                    <a:pt x="276" y="1119"/>
                    <a:pt x="315" y="1119"/>
                  </a:cubicBezTo>
                  <a:cubicBezTo>
                    <a:pt x="320" y="1119"/>
                    <a:pt x="326" y="1119"/>
                    <a:pt x="333" y="1116"/>
                  </a:cubicBezTo>
                  <a:cubicBezTo>
                    <a:pt x="378" y="1106"/>
                    <a:pt x="405" y="1062"/>
                    <a:pt x="394" y="1017"/>
                  </a:cubicBezTo>
                  <a:lnTo>
                    <a:pt x="172" y="64"/>
                  </a:lnTo>
                  <a:cubicBezTo>
                    <a:pt x="163" y="27"/>
                    <a:pt x="130" y="0"/>
                    <a:pt x="92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47" name="Google Shape;847;p34"/>
            <p:cNvSpPr/>
            <p:nvPr/>
          </p:nvSpPr>
          <p:spPr>
            <a:xfrm>
              <a:off x="3644025" y="3854300"/>
              <a:ext cx="6625" cy="15825"/>
            </a:xfrm>
            <a:custGeom>
              <a:avLst/>
              <a:gdLst/>
              <a:ahLst/>
              <a:cxnLst/>
              <a:rect l="l" t="t" r="r" b="b"/>
              <a:pathLst>
                <a:path w="265" h="633" extrusionOk="0">
                  <a:moveTo>
                    <a:pt x="175" y="0"/>
                  </a:moveTo>
                  <a:cubicBezTo>
                    <a:pt x="136" y="0"/>
                    <a:pt x="100" y="29"/>
                    <a:pt x="94" y="69"/>
                  </a:cubicBezTo>
                  <a:lnTo>
                    <a:pt x="8" y="534"/>
                  </a:lnTo>
                  <a:cubicBezTo>
                    <a:pt x="0" y="580"/>
                    <a:pt x="31" y="623"/>
                    <a:pt x="75" y="632"/>
                  </a:cubicBezTo>
                  <a:cubicBezTo>
                    <a:pt x="79" y="633"/>
                    <a:pt x="84" y="633"/>
                    <a:pt x="89" y="633"/>
                  </a:cubicBezTo>
                  <a:cubicBezTo>
                    <a:pt x="129" y="633"/>
                    <a:pt x="163" y="605"/>
                    <a:pt x="172" y="565"/>
                  </a:cubicBezTo>
                  <a:lnTo>
                    <a:pt x="257" y="99"/>
                  </a:lnTo>
                  <a:cubicBezTo>
                    <a:pt x="264" y="53"/>
                    <a:pt x="235" y="10"/>
                    <a:pt x="190" y="2"/>
                  </a:cubicBezTo>
                  <a:cubicBezTo>
                    <a:pt x="185" y="1"/>
                    <a:pt x="180" y="0"/>
                    <a:pt x="175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48" name="Google Shape;848;p34"/>
            <p:cNvSpPr/>
            <p:nvPr/>
          </p:nvSpPr>
          <p:spPr>
            <a:xfrm>
              <a:off x="3564725" y="3994150"/>
              <a:ext cx="23675" cy="9650"/>
            </a:xfrm>
            <a:custGeom>
              <a:avLst/>
              <a:gdLst/>
              <a:ahLst/>
              <a:cxnLst/>
              <a:rect l="l" t="t" r="r" b="b"/>
              <a:pathLst>
                <a:path w="947" h="386" extrusionOk="0">
                  <a:moveTo>
                    <a:pt x="94" y="1"/>
                  </a:moveTo>
                  <a:cubicBezTo>
                    <a:pt x="65" y="1"/>
                    <a:pt x="37" y="16"/>
                    <a:pt x="22" y="43"/>
                  </a:cubicBezTo>
                  <a:cubicBezTo>
                    <a:pt x="0" y="82"/>
                    <a:pt x="15" y="134"/>
                    <a:pt x="54" y="156"/>
                  </a:cubicBezTo>
                  <a:cubicBezTo>
                    <a:pt x="316" y="303"/>
                    <a:pt x="603" y="385"/>
                    <a:pt x="864" y="386"/>
                  </a:cubicBezTo>
                  <a:cubicBezTo>
                    <a:pt x="910" y="386"/>
                    <a:pt x="946" y="349"/>
                    <a:pt x="946" y="303"/>
                  </a:cubicBezTo>
                  <a:cubicBezTo>
                    <a:pt x="946" y="259"/>
                    <a:pt x="910" y="221"/>
                    <a:pt x="864" y="221"/>
                  </a:cubicBezTo>
                  <a:cubicBezTo>
                    <a:pt x="632" y="220"/>
                    <a:pt x="373" y="145"/>
                    <a:pt x="135" y="11"/>
                  </a:cubicBezTo>
                  <a:cubicBezTo>
                    <a:pt x="122" y="4"/>
                    <a:pt x="108" y="1"/>
                    <a:pt x="94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49" name="Google Shape;849;p34"/>
            <p:cNvSpPr/>
            <p:nvPr/>
          </p:nvSpPr>
          <p:spPr>
            <a:xfrm>
              <a:off x="3617075" y="3961950"/>
              <a:ext cx="20125" cy="6450"/>
            </a:xfrm>
            <a:custGeom>
              <a:avLst/>
              <a:gdLst/>
              <a:ahLst/>
              <a:cxnLst/>
              <a:rect l="l" t="t" r="r" b="b"/>
              <a:pathLst>
                <a:path w="805" h="258" extrusionOk="0">
                  <a:moveTo>
                    <a:pt x="247" y="1"/>
                  </a:moveTo>
                  <a:cubicBezTo>
                    <a:pt x="188" y="1"/>
                    <a:pt x="131" y="5"/>
                    <a:pt x="76" y="15"/>
                  </a:cubicBezTo>
                  <a:cubicBezTo>
                    <a:pt x="31" y="22"/>
                    <a:pt x="0" y="64"/>
                    <a:pt x="8" y="110"/>
                  </a:cubicBezTo>
                  <a:cubicBezTo>
                    <a:pt x="15" y="150"/>
                    <a:pt x="49" y="179"/>
                    <a:pt x="88" y="179"/>
                  </a:cubicBezTo>
                  <a:cubicBezTo>
                    <a:pt x="93" y="179"/>
                    <a:pt x="99" y="178"/>
                    <a:pt x="104" y="177"/>
                  </a:cubicBezTo>
                  <a:cubicBezTo>
                    <a:pt x="150" y="169"/>
                    <a:pt x="199" y="165"/>
                    <a:pt x="249" y="165"/>
                  </a:cubicBezTo>
                  <a:cubicBezTo>
                    <a:pt x="386" y="165"/>
                    <a:pt x="535" y="195"/>
                    <a:pt x="680" y="253"/>
                  </a:cubicBezTo>
                  <a:cubicBezTo>
                    <a:pt x="688" y="257"/>
                    <a:pt x="700" y="258"/>
                    <a:pt x="710" y="258"/>
                  </a:cubicBezTo>
                  <a:cubicBezTo>
                    <a:pt x="742" y="258"/>
                    <a:pt x="774" y="239"/>
                    <a:pt x="786" y="208"/>
                  </a:cubicBezTo>
                  <a:cubicBezTo>
                    <a:pt x="804" y="166"/>
                    <a:pt x="782" y="117"/>
                    <a:pt x="740" y="100"/>
                  </a:cubicBezTo>
                  <a:cubicBezTo>
                    <a:pt x="575" y="35"/>
                    <a:pt x="406" y="1"/>
                    <a:pt x="247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50" name="Google Shape;850;p34"/>
            <p:cNvSpPr/>
            <p:nvPr/>
          </p:nvSpPr>
          <p:spPr>
            <a:xfrm>
              <a:off x="3661000" y="3926250"/>
              <a:ext cx="13675" cy="5375"/>
            </a:xfrm>
            <a:custGeom>
              <a:avLst/>
              <a:gdLst/>
              <a:ahLst/>
              <a:cxnLst/>
              <a:rect l="l" t="t" r="r" b="b"/>
              <a:pathLst>
                <a:path w="547" h="215" extrusionOk="0">
                  <a:moveTo>
                    <a:pt x="92" y="1"/>
                  </a:moveTo>
                  <a:cubicBezTo>
                    <a:pt x="49" y="1"/>
                    <a:pt x="11" y="29"/>
                    <a:pt x="6" y="73"/>
                  </a:cubicBezTo>
                  <a:cubicBezTo>
                    <a:pt x="1" y="119"/>
                    <a:pt x="32" y="161"/>
                    <a:pt x="78" y="166"/>
                  </a:cubicBezTo>
                  <a:lnTo>
                    <a:pt x="450" y="214"/>
                  </a:lnTo>
                  <a:lnTo>
                    <a:pt x="460" y="214"/>
                  </a:lnTo>
                  <a:cubicBezTo>
                    <a:pt x="500" y="214"/>
                    <a:pt x="535" y="184"/>
                    <a:pt x="542" y="142"/>
                  </a:cubicBezTo>
                  <a:cubicBezTo>
                    <a:pt x="547" y="97"/>
                    <a:pt x="516" y="54"/>
                    <a:pt x="471" y="50"/>
                  </a:cubicBezTo>
                  <a:lnTo>
                    <a:pt x="99" y="1"/>
                  </a:lnTo>
                  <a:cubicBezTo>
                    <a:pt x="97" y="1"/>
                    <a:pt x="95" y="1"/>
                    <a:pt x="92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51" name="Google Shape;851;p34"/>
            <p:cNvSpPr/>
            <p:nvPr/>
          </p:nvSpPr>
          <p:spPr>
            <a:xfrm>
              <a:off x="3461125" y="3776175"/>
              <a:ext cx="333525" cy="279575"/>
            </a:xfrm>
            <a:custGeom>
              <a:avLst/>
              <a:gdLst/>
              <a:ahLst/>
              <a:cxnLst/>
              <a:rect l="l" t="t" r="r" b="b"/>
              <a:pathLst>
                <a:path w="13341" h="11183" extrusionOk="0">
                  <a:moveTo>
                    <a:pt x="12931" y="347"/>
                  </a:moveTo>
                  <a:lnTo>
                    <a:pt x="12931" y="347"/>
                  </a:lnTo>
                  <a:cubicBezTo>
                    <a:pt x="12385" y="1907"/>
                    <a:pt x="8937" y="10851"/>
                    <a:pt x="1820" y="10851"/>
                  </a:cubicBezTo>
                  <a:cubicBezTo>
                    <a:pt x="1345" y="10851"/>
                    <a:pt x="853" y="10811"/>
                    <a:pt x="345" y="10726"/>
                  </a:cubicBezTo>
                  <a:cubicBezTo>
                    <a:pt x="393" y="10166"/>
                    <a:pt x="666" y="8047"/>
                    <a:pt x="2069" y="5880"/>
                  </a:cubicBezTo>
                  <a:cubicBezTo>
                    <a:pt x="4730" y="1765"/>
                    <a:pt x="9394" y="592"/>
                    <a:pt x="12931" y="347"/>
                  </a:cubicBezTo>
                  <a:close/>
                  <a:moveTo>
                    <a:pt x="13171" y="1"/>
                  </a:moveTo>
                  <a:cubicBezTo>
                    <a:pt x="13166" y="1"/>
                    <a:pt x="13162" y="1"/>
                    <a:pt x="13158" y="2"/>
                  </a:cubicBezTo>
                  <a:cubicBezTo>
                    <a:pt x="518" y="736"/>
                    <a:pt x="7" y="10755"/>
                    <a:pt x="4" y="10857"/>
                  </a:cubicBezTo>
                  <a:cubicBezTo>
                    <a:pt x="1" y="10939"/>
                    <a:pt x="58" y="11011"/>
                    <a:pt x="140" y="11025"/>
                  </a:cubicBezTo>
                  <a:cubicBezTo>
                    <a:pt x="723" y="11132"/>
                    <a:pt x="1286" y="11182"/>
                    <a:pt x="1827" y="11182"/>
                  </a:cubicBezTo>
                  <a:cubicBezTo>
                    <a:pt x="9813" y="11182"/>
                    <a:pt x="13288" y="333"/>
                    <a:pt x="13325" y="215"/>
                  </a:cubicBezTo>
                  <a:cubicBezTo>
                    <a:pt x="13341" y="164"/>
                    <a:pt x="13332" y="107"/>
                    <a:pt x="13298" y="64"/>
                  </a:cubicBezTo>
                  <a:cubicBezTo>
                    <a:pt x="13267" y="26"/>
                    <a:pt x="13218" y="1"/>
                    <a:pt x="13171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52" name="Google Shape;852;p34"/>
            <p:cNvSpPr/>
            <p:nvPr/>
          </p:nvSpPr>
          <p:spPr>
            <a:xfrm>
              <a:off x="3463625" y="3783275"/>
              <a:ext cx="329175" cy="264800"/>
            </a:xfrm>
            <a:custGeom>
              <a:avLst/>
              <a:gdLst/>
              <a:ahLst/>
              <a:cxnLst/>
              <a:rect l="l" t="t" r="r" b="b"/>
              <a:pathLst>
                <a:path w="13167" h="10592" extrusionOk="0">
                  <a:moveTo>
                    <a:pt x="13072" y="1"/>
                  </a:moveTo>
                  <a:cubicBezTo>
                    <a:pt x="13054" y="1"/>
                    <a:pt x="13036" y="7"/>
                    <a:pt x="13021" y="19"/>
                  </a:cubicBezTo>
                  <a:lnTo>
                    <a:pt x="42" y="10444"/>
                  </a:lnTo>
                  <a:cubicBezTo>
                    <a:pt x="5" y="10474"/>
                    <a:pt x="0" y="10526"/>
                    <a:pt x="29" y="10560"/>
                  </a:cubicBezTo>
                  <a:cubicBezTo>
                    <a:pt x="45" y="10581"/>
                    <a:pt x="68" y="10592"/>
                    <a:pt x="93" y="10592"/>
                  </a:cubicBezTo>
                  <a:cubicBezTo>
                    <a:pt x="111" y="10592"/>
                    <a:pt x="129" y="10586"/>
                    <a:pt x="146" y="10574"/>
                  </a:cubicBezTo>
                  <a:lnTo>
                    <a:pt x="13124" y="149"/>
                  </a:lnTo>
                  <a:cubicBezTo>
                    <a:pt x="13161" y="119"/>
                    <a:pt x="13166" y="67"/>
                    <a:pt x="13138" y="32"/>
                  </a:cubicBezTo>
                  <a:cubicBezTo>
                    <a:pt x="13121" y="12"/>
                    <a:pt x="13097" y="1"/>
                    <a:pt x="13072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53" name="Google Shape;853;p34"/>
            <p:cNvSpPr/>
            <p:nvPr/>
          </p:nvSpPr>
          <p:spPr>
            <a:xfrm>
              <a:off x="3546800" y="3907825"/>
              <a:ext cx="8575" cy="30600"/>
            </a:xfrm>
            <a:custGeom>
              <a:avLst/>
              <a:gdLst/>
              <a:ahLst/>
              <a:cxnLst/>
              <a:rect l="l" t="t" r="r" b="b"/>
              <a:pathLst>
                <a:path w="343" h="1224" extrusionOk="0">
                  <a:moveTo>
                    <a:pt x="130" y="1"/>
                  </a:moveTo>
                  <a:cubicBezTo>
                    <a:pt x="91" y="1"/>
                    <a:pt x="56" y="30"/>
                    <a:pt x="49" y="71"/>
                  </a:cubicBezTo>
                  <a:cubicBezTo>
                    <a:pt x="0" y="411"/>
                    <a:pt x="42" y="790"/>
                    <a:pt x="173" y="1169"/>
                  </a:cubicBezTo>
                  <a:cubicBezTo>
                    <a:pt x="184" y="1203"/>
                    <a:pt x="217" y="1223"/>
                    <a:pt x="251" y="1223"/>
                  </a:cubicBezTo>
                  <a:cubicBezTo>
                    <a:pt x="261" y="1223"/>
                    <a:pt x="269" y="1222"/>
                    <a:pt x="278" y="1219"/>
                  </a:cubicBezTo>
                  <a:cubicBezTo>
                    <a:pt x="320" y="1206"/>
                    <a:pt x="342" y="1159"/>
                    <a:pt x="329" y="1115"/>
                  </a:cubicBezTo>
                  <a:cubicBezTo>
                    <a:pt x="206" y="762"/>
                    <a:pt x="167" y="410"/>
                    <a:pt x="214" y="96"/>
                  </a:cubicBezTo>
                  <a:cubicBezTo>
                    <a:pt x="220" y="50"/>
                    <a:pt x="190" y="8"/>
                    <a:pt x="144" y="2"/>
                  </a:cubicBezTo>
                  <a:cubicBezTo>
                    <a:pt x="139" y="1"/>
                    <a:pt x="135" y="1"/>
                    <a:pt x="130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54" name="Google Shape;854;p34"/>
            <p:cNvSpPr/>
            <p:nvPr/>
          </p:nvSpPr>
          <p:spPr>
            <a:xfrm>
              <a:off x="3588750" y="3876625"/>
              <a:ext cx="10125" cy="28000"/>
            </a:xfrm>
            <a:custGeom>
              <a:avLst/>
              <a:gdLst/>
              <a:ahLst/>
              <a:cxnLst/>
              <a:rect l="l" t="t" r="r" b="b"/>
              <a:pathLst>
                <a:path w="405" h="1120" extrusionOk="0">
                  <a:moveTo>
                    <a:pt x="92" y="0"/>
                  </a:moveTo>
                  <a:cubicBezTo>
                    <a:pt x="86" y="0"/>
                    <a:pt x="79" y="1"/>
                    <a:pt x="72" y="3"/>
                  </a:cubicBezTo>
                  <a:cubicBezTo>
                    <a:pt x="28" y="13"/>
                    <a:pt x="1" y="58"/>
                    <a:pt x="11" y="102"/>
                  </a:cubicBezTo>
                  <a:lnTo>
                    <a:pt x="233" y="1054"/>
                  </a:lnTo>
                  <a:cubicBezTo>
                    <a:pt x="243" y="1093"/>
                    <a:pt x="276" y="1119"/>
                    <a:pt x="315" y="1119"/>
                  </a:cubicBezTo>
                  <a:cubicBezTo>
                    <a:pt x="320" y="1119"/>
                    <a:pt x="326" y="1119"/>
                    <a:pt x="333" y="1116"/>
                  </a:cubicBezTo>
                  <a:cubicBezTo>
                    <a:pt x="378" y="1106"/>
                    <a:pt x="405" y="1062"/>
                    <a:pt x="394" y="1017"/>
                  </a:cubicBezTo>
                  <a:lnTo>
                    <a:pt x="172" y="64"/>
                  </a:lnTo>
                  <a:cubicBezTo>
                    <a:pt x="163" y="27"/>
                    <a:pt x="130" y="0"/>
                    <a:pt x="92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55" name="Google Shape;855;p34"/>
            <p:cNvSpPr/>
            <p:nvPr/>
          </p:nvSpPr>
          <p:spPr>
            <a:xfrm>
              <a:off x="3644025" y="3854300"/>
              <a:ext cx="6625" cy="15825"/>
            </a:xfrm>
            <a:custGeom>
              <a:avLst/>
              <a:gdLst/>
              <a:ahLst/>
              <a:cxnLst/>
              <a:rect l="l" t="t" r="r" b="b"/>
              <a:pathLst>
                <a:path w="265" h="633" extrusionOk="0">
                  <a:moveTo>
                    <a:pt x="175" y="0"/>
                  </a:moveTo>
                  <a:cubicBezTo>
                    <a:pt x="136" y="0"/>
                    <a:pt x="100" y="29"/>
                    <a:pt x="94" y="69"/>
                  </a:cubicBezTo>
                  <a:lnTo>
                    <a:pt x="8" y="534"/>
                  </a:lnTo>
                  <a:cubicBezTo>
                    <a:pt x="0" y="580"/>
                    <a:pt x="31" y="623"/>
                    <a:pt x="75" y="632"/>
                  </a:cubicBezTo>
                  <a:cubicBezTo>
                    <a:pt x="79" y="633"/>
                    <a:pt x="84" y="633"/>
                    <a:pt x="89" y="633"/>
                  </a:cubicBezTo>
                  <a:cubicBezTo>
                    <a:pt x="129" y="633"/>
                    <a:pt x="163" y="605"/>
                    <a:pt x="172" y="565"/>
                  </a:cubicBezTo>
                  <a:lnTo>
                    <a:pt x="257" y="99"/>
                  </a:lnTo>
                  <a:cubicBezTo>
                    <a:pt x="264" y="53"/>
                    <a:pt x="235" y="10"/>
                    <a:pt x="190" y="2"/>
                  </a:cubicBezTo>
                  <a:cubicBezTo>
                    <a:pt x="185" y="1"/>
                    <a:pt x="180" y="0"/>
                    <a:pt x="175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56" name="Google Shape;856;p34"/>
            <p:cNvSpPr/>
            <p:nvPr/>
          </p:nvSpPr>
          <p:spPr>
            <a:xfrm>
              <a:off x="3564725" y="3994150"/>
              <a:ext cx="23675" cy="9650"/>
            </a:xfrm>
            <a:custGeom>
              <a:avLst/>
              <a:gdLst/>
              <a:ahLst/>
              <a:cxnLst/>
              <a:rect l="l" t="t" r="r" b="b"/>
              <a:pathLst>
                <a:path w="947" h="386" extrusionOk="0">
                  <a:moveTo>
                    <a:pt x="94" y="1"/>
                  </a:moveTo>
                  <a:cubicBezTo>
                    <a:pt x="65" y="1"/>
                    <a:pt x="37" y="16"/>
                    <a:pt x="22" y="43"/>
                  </a:cubicBezTo>
                  <a:cubicBezTo>
                    <a:pt x="0" y="82"/>
                    <a:pt x="15" y="134"/>
                    <a:pt x="54" y="156"/>
                  </a:cubicBezTo>
                  <a:cubicBezTo>
                    <a:pt x="316" y="303"/>
                    <a:pt x="603" y="385"/>
                    <a:pt x="864" y="386"/>
                  </a:cubicBezTo>
                  <a:cubicBezTo>
                    <a:pt x="910" y="386"/>
                    <a:pt x="946" y="349"/>
                    <a:pt x="946" y="303"/>
                  </a:cubicBezTo>
                  <a:cubicBezTo>
                    <a:pt x="946" y="259"/>
                    <a:pt x="910" y="221"/>
                    <a:pt x="864" y="221"/>
                  </a:cubicBezTo>
                  <a:cubicBezTo>
                    <a:pt x="632" y="220"/>
                    <a:pt x="373" y="145"/>
                    <a:pt x="135" y="11"/>
                  </a:cubicBezTo>
                  <a:cubicBezTo>
                    <a:pt x="122" y="4"/>
                    <a:pt x="108" y="1"/>
                    <a:pt x="94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57" name="Google Shape;857;p34"/>
            <p:cNvSpPr/>
            <p:nvPr/>
          </p:nvSpPr>
          <p:spPr>
            <a:xfrm>
              <a:off x="3617075" y="3961950"/>
              <a:ext cx="20125" cy="6450"/>
            </a:xfrm>
            <a:custGeom>
              <a:avLst/>
              <a:gdLst/>
              <a:ahLst/>
              <a:cxnLst/>
              <a:rect l="l" t="t" r="r" b="b"/>
              <a:pathLst>
                <a:path w="805" h="258" extrusionOk="0">
                  <a:moveTo>
                    <a:pt x="247" y="1"/>
                  </a:moveTo>
                  <a:cubicBezTo>
                    <a:pt x="188" y="1"/>
                    <a:pt x="131" y="5"/>
                    <a:pt x="76" y="15"/>
                  </a:cubicBezTo>
                  <a:cubicBezTo>
                    <a:pt x="31" y="22"/>
                    <a:pt x="0" y="64"/>
                    <a:pt x="8" y="110"/>
                  </a:cubicBezTo>
                  <a:cubicBezTo>
                    <a:pt x="15" y="150"/>
                    <a:pt x="49" y="179"/>
                    <a:pt x="88" y="179"/>
                  </a:cubicBezTo>
                  <a:cubicBezTo>
                    <a:pt x="93" y="179"/>
                    <a:pt x="99" y="178"/>
                    <a:pt x="104" y="177"/>
                  </a:cubicBezTo>
                  <a:cubicBezTo>
                    <a:pt x="150" y="169"/>
                    <a:pt x="199" y="165"/>
                    <a:pt x="249" y="165"/>
                  </a:cubicBezTo>
                  <a:cubicBezTo>
                    <a:pt x="386" y="165"/>
                    <a:pt x="535" y="195"/>
                    <a:pt x="680" y="253"/>
                  </a:cubicBezTo>
                  <a:cubicBezTo>
                    <a:pt x="688" y="257"/>
                    <a:pt x="700" y="258"/>
                    <a:pt x="710" y="258"/>
                  </a:cubicBezTo>
                  <a:cubicBezTo>
                    <a:pt x="742" y="258"/>
                    <a:pt x="774" y="239"/>
                    <a:pt x="786" y="208"/>
                  </a:cubicBezTo>
                  <a:cubicBezTo>
                    <a:pt x="804" y="166"/>
                    <a:pt x="782" y="117"/>
                    <a:pt x="740" y="100"/>
                  </a:cubicBezTo>
                  <a:cubicBezTo>
                    <a:pt x="575" y="35"/>
                    <a:pt x="406" y="1"/>
                    <a:pt x="247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58" name="Google Shape;858;p34"/>
            <p:cNvSpPr/>
            <p:nvPr/>
          </p:nvSpPr>
          <p:spPr>
            <a:xfrm>
              <a:off x="3661000" y="3926250"/>
              <a:ext cx="13675" cy="5375"/>
            </a:xfrm>
            <a:custGeom>
              <a:avLst/>
              <a:gdLst/>
              <a:ahLst/>
              <a:cxnLst/>
              <a:rect l="l" t="t" r="r" b="b"/>
              <a:pathLst>
                <a:path w="547" h="215" extrusionOk="0">
                  <a:moveTo>
                    <a:pt x="92" y="1"/>
                  </a:moveTo>
                  <a:cubicBezTo>
                    <a:pt x="49" y="1"/>
                    <a:pt x="11" y="29"/>
                    <a:pt x="6" y="73"/>
                  </a:cubicBezTo>
                  <a:cubicBezTo>
                    <a:pt x="1" y="119"/>
                    <a:pt x="32" y="161"/>
                    <a:pt x="78" y="166"/>
                  </a:cubicBezTo>
                  <a:lnTo>
                    <a:pt x="450" y="214"/>
                  </a:lnTo>
                  <a:lnTo>
                    <a:pt x="460" y="214"/>
                  </a:lnTo>
                  <a:cubicBezTo>
                    <a:pt x="500" y="214"/>
                    <a:pt x="535" y="184"/>
                    <a:pt x="542" y="142"/>
                  </a:cubicBezTo>
                  <a:cubicBezTo>
                    <a:pt x="547" y="97"/>
                    <a:pt x="516" y="54"/>
                    <a:pt x="471" y="50"/>
                  </a:cubicBezTo>
                  <a:lnTo>
                    <a:pt x="99" y="1"/>
                  </a:lnTo>
                  <a:cubicBezTo>
                    <a:pt x="97" y="1"/>
                    <a:pt x="95" y="1"/>
                    <a:pt x="92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59" name="Google Shape;859;p34"/>
            <p:cNvSpPr/>
            <p:nvPr/>
          </p:nvSpPr>
          <p:spPr>
            <a:xfrm>
              <a:off x="3461125" y="3809250"/>
              <a:ext cx="333525" cy="279525"/>
            </a:xfrm>
            <a:custGeom>
              <a:avLst/>
              <a:gdLst/>
              <a:ahLst/>
              <a:cxnLst/>
              <a:rect l="l" t="t" r="r" b="b"/>
              <a:pathLst>
                <a:path w="13341" h="11181" extrusionOk="0">
                  <a:moveTo>
                    <a:pt x="13171" y="1"/>
                  </a:moveTo>
                  <a:cubicBezTo>
                    <a:pt x="13167" y="1"/>
                    <a:pt x="13162" y="1"/>
                    <a:pt x="13158" y="1"/>
                  </a:cubicBezTo>
                  <a:cubicBezTo>
                    <a:pt x="518" y="737"/>
                    <a:pt x="7" y="10755"/>
                    <a:pt x="4" y="10856"/>
                  </a:cubicBezTo>
                  <a:cubicBezTo>
                    <a:pt x="1" y="10939"/>
                    <a:pt x="58" y="11011"/>
                    <a:pt x="140" y="11025"/>
                  </a:cubicBezTo>
                  <a:cubicBezTo>
                    <a:pt x="723" y="11131"/>
                    <a:pt x="1286" y="11180"/>
                    <a:pt x="1827" y="11180"/>
                  </a:cubicBezTo>
                  <a:cubicBezTo>
                    <a:pt x="9814" y="11180"/>
                    <a:pt x="13288" y="331"/>
                    <a:pt x="13325" y="215"/>
                  </a:cubicBezTo>
                  <a:cubicBezTo>
                    <a:pt x="13341" y="163"/>
                    <a:pt x="13330" y="106"/>
                    <a:pt x="13298" y="64"/>
                  </a:cubicBezTo>
                  <a:cubicBezTo>
                    <a:pt x="13266" y="25"/>
                    <a:pt x="13219" y="1"/>
                    <a:pt x="13171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60" name="Google Shape;860;p34"/>
            <p:cNvSpPr/>
            <p:nvPr/>
          </p:nvSpPr>
          <p:spPr>
            <a:xfrm>
              <a:off x="3467675" y="3793050"/>
              <a:ext cx="315675" cy="256875"/>
            </a:xfrm>
            <a:custGeom>
              <a:avLst/>
              <a:gdLst/>
              <a:ahLst/>
              <a:cxnLst/>
              <a:rect l="l" t="t" r="r" b="b"/>
              <a:pathLst>
                <a:path w="12627" h="10275" extrusionOk="0">
                  <a:moveTo>
                    <a:pt x="7818" y="5401"/>
                  </a:moveTo>
                  <a:lnTo>
                    <a:pt x="8189" y="5448"/>
                  </a:lnTo>
                  <a:cubicBezTo>
                    <a:pt x="8194" y="5451"/>
                    <a:pt x="8196" y="5451"/>
                    <a:pt x="8199" y="5452"/>
                  </a:cubicBezTo>
                  <a:lnTo>
                    <a:pt x="8195" y="5472"/>
                  </a:lnTo>
                  <a:lnTo>
                    <a:pt x="7818" y="5401"/>
                  </a:lnTo>
                  <a:close/>
                  <a:moveTo>
                    <a:pt x="6222" y="6827"/>
                  </a:moveTo>
                  <a:cubicBezTo>
                    <a:pt x="6371" y="6827"/>
                    <a:pt x="6530" y="6859"/>
                    <a:pt x="6688" y="6922"/>
                  </a:cubicBezTo>
                  <a:lnTo>
                    <a:pt x="6692" y="6925"/>
                  </a:lnTo>
                  <a:lnTo>
                    <a:pt x="6684" y="6941"/>
                  </a:lnTo>
                  <a:cubicBezTo>
                    <a:pt x="6502" y="6870"/>
                    <a:pt x="6314" y="6838"/>
                    <a:pt x="6139" y="6838"/>
                  </a:cubicBezTo>
                  <a:cubicBezTo>
                    <a:pt x="6112" y="6838"/>
                    <a:pt x="6087" y="6839"/>
                    <a:pt x="6061" y="6840"/>
                  </a:cubicBezTo>
                  <a:cubicBezTo>
                    <a:pt x="6113" y="6831"/>
                    <a:pt x="6167" y="6827"/>
                    <a:pt x="6222" y="6827"/>
                  </a:cubicBezTo>
                  <a:close/>
                  <a:moveTo>
                    <a:pt x="3981" y="8118"/>
                  </a:moveTo>
                  <a:cubicBezTo>
                    <a:pt x="4229" y="8257"/>
                    <a:pt x="4500" y="8336"/>
                    <a:pt x="4741" y="8336"/>
                  </a:cubicBezTo>
                  <a:cubicBezTo>
                    <a:pt x="4745" y="8336"/>
                    <a:pt x="4750" y="8338"/>
                    <a:pt x="4752" y="8339"/>
                  </a:cubicBezTo>
                  <a:lnTo>
                    <a:pt x="4748" y="8359"/>
                  </a:lnTo>
                  <a:cubicBezTo>
                    <a:pt x="4501" y="8357"/>
                    <a:pt x="4226" y="8279"/>
                    <a:pt x="3981" y="8118"/>
                  </a:cubicBezTo>
                  <a:close/>
                  <a:moveTo>
                    <a:pt x="12560" y="1"/>
                  </a:moveTo>
                  <a:cubicBezTo>
                    <a:pt x="12552" y="1"/>
                    <a:pt x="12545" y="3"/>
                    <a:pt x="12540" y="7"/>
                  </a:cubicBezTo>
                  <a:lnTo>
                    <a:pt x="14" y="10068"/>
                  </a:lnTo>
                  <a:cubicBezTo>
                    <a:pt x="1" y="10077"/>
                    <a:pt x="0" y="10096"/>
                    <a:pt x="10" y="10115"/>
                  </a:cubicBezTo>
                  <a:cubicBezTo>
                    <a:pt x="14" y="10121"/>
                    <a:pt x="19" y="10128"/>
                    <a:pt x="24" y="10133"/>
                  </a:cubicBezTo>
                  <a:cubicBezTo>
                    <a:pt x="33" y="10142"/>
                    <a:pt x="46" y="10148"/>
                    <a:pt x="57" y="10152"/>
                  </a:cubicBezTo>
                  <a:cubicBezTo>
                    <a:pt x="350" y="10200"/>
                    <a:pt x="640" y="10234"/>
                    <a:pt x="921" y="10253"/>
                  </a:cubicBezTo>
                  <a:cubicBezTo>
                    <a:pt x="921" y="10253"/>
                    <a:pt x="922" y="10254"/>
                    <a:pt x="922" y="10254"/>
                  </a:cubicBezTo>
                  <a:cubicBezTo>
                    <a:pt x="922" y="10254"/>
                    <a:pt x="922" y="10253"/>
                    <a:pt x="922" y="10252"/>
                  </a:cubicBezTo>
                  <a:cubicBezTo>
                    <a:pt x="1135" y="10267"/>
                    <a:pt x="1344" y="10275"/>
                    <a:pt x="1550" y="10275"/>
                  </a:cubicBezTo>
                  <a:cubicBezTo>
                    <a:pt x="6890" y="10275"/>
                    <a:pt x="10169" y="5339"/>
                    <a:pt x="11749" y="2086"/>
                  </a:cubicBezTo>
                  <a:cubicBezTo>
                    <a:pt x="11749" y="2083"/>
                    <a:pt x="11749" y="2082"/>
                    <a:pt x="11752" y="2081"/>
                  </a:cubicBezTo>
                  <a:cubicBezTo>
                    <a:pt x="12145" y="1272"/>
                    <a:pt x="12433" y="569"/>
                    <a:pt x="12620" y="72"/>
                  </a:cubicBezTo>
                  <a:cubicBezTo>
                    <a:pt x="12627" y="57"/>
                    <a:pt x="12618" y="35"/>
                    <a:pt x="12601" y="19"/>
                  </a:cubicBezTo>
                  <a:lnTo>
                    <a:pt x="12597" y="15"/>
                  </a:lnTo>
                  <a:cubicBezTo>
                    <a:pt x="12586" y="6"/>
                    <a:pt x="12572" y="1"/>
                    <a:pt x="12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61" name="Google Shape;861;p34"/>
            <p:cNvSpPr/>
            <p:nvPr/>
          </p:nvSpPr>
          <p:spPr>
            <a:xfrm>
              <a:off x="3467675" y="3782375"/>
              <a:ext cx="319525" cy="260375"/>
            </a:xfrm>
            <a:custGeom>
              <a:avLst/>
              <a:gdLst/>
              <a:ahLst/>
              <a:cxnLst/>
              <a:rect l="l" t="t" r="r" b="b"/>
              <a:pathLst>
                <a:path w="12781" h="10415" extrusionOk="0">
                  <a:moveTo>
                    <a:pt x="7231" y="2951"/>
                  </a:moveTo>
                  <a:lnTo>
                    <a:pt x="7235" y="2955"/>
                  </a:lnTo>
                  <a:lnTo>
                    <a:pt x="7241" y="2969"/>
                  </a:lnTo>
                  <a:lnTo>
                    <a:pt x="7133" y="3422"/>
                  </a:lnTo>
                  <a:lnTo>
                    <a:pt x="7231" y="2951"/>
                  </a:lnTo>
                  <a:close/>
                  <a:moveTo>
                    <a:pt x="4935" y="3842"/>
                  </a:moveTo>
                  <a:cubicBezTo>
                    <a:pt x="4938" y="3842"/>
                    <a:pt x="4941" y="3845"/>
                    <a:pt x="4943" y="3846"/>
                  </a:cubicBezTo>
                  <a:lnTo>
                    <a:pt x="4945" y="3854"/>
                  </a:lnTo>
                  <a:lnTo>
                    <a:pt x="5062" y="4353"/>
                  </a:lnTo>
                  <a:lnTo>
                    <a:pt x="5169" y="4807"/>
                  </a:lnTo>
                  <a:lnTo>
                    <a:pt x="5147" y="4806"/>
                  </a:lnTo>
                  <a:lnTo>
                    <a:pt x="5049" y="4366"/>
                  </a:lnTo>
                  <a:lnTo>
                    <a:pt x="4933" y="3843"/>
                  </a:lnTo>
                  <a:cubicBezTo>
                    <a:pt x="4934" y="3842"/>
                    <a:pt x="4934" y="3842"/>
                    <a:pt x="4935" y="3842"/>
                  </a:cubicBezTo>
                  <a:close/>
                  <a:moveTo>
                    <a:pt x="3301" y="5091"/>
                  </a:moveTo>
                  <a:lnTo>
                    <a:pt x="3305" y="5095"/>
                  </a:lnTo>
                  <a:lnTo>
                    <a:pt x="3309" y="5107"/>
                  </a:lnTo>
                  <a:cubicBezTo>
                    <a:pt x="3274" y="5341"/>
                    <a:pt x="3288" y="5599"/>
                    <a:pt x="3337" y="5861"/>
                  </a:cubicBezTo>
                  <a:cubicBezTo>
                    <a:pt x="3354" y="5962"/>
                    <a:pt x="3380" y="6061"/>
                    <a:pt x="3407" y="6161"/>
                  </a:cubicBezTo>
                  <a:cubicBezTo>
                    <a:pt x="3373" y="6061"/>
                    <a:pt x="3345" y="5964"/>
                    <a:pt x="3324" y="5869"/>
                  </a:cubicBezTo>
                  <a:cubicBezTo>
                    <a:pt x="3266" y="5602"/>
                    <a:pt x="3255" y="5336"/>
                    <a:pt x="3301" y="5091"/>
                  </a:cubicBezTo>
                  <a:close/>
                  <a:moveTo>
                    <a:pt x="12719" y="0"/>
                  </a:moveTo>
                  <a:cubicBezTo>
                    <a:pt x="12718" y="0"/>
                    <a:pt x="12717" y="0"/>
                    <a:pt x="12715" y="1"/>
                  </a:cubicBezTo>
                  <a:cubicBezTo>
                    <a:pt x="2968" y="658"/>
                    <a:pt x="668" y="6963"/>
                    <a:pt x="134" y="9538"/>
                  </a:cubicBezTo>
                  <a:cubicBezTo>
                    <a:pt x="64" y="9887"/>
                    <a:pt x="24" y="10163"/>
                    <a:pt x="1" y="10353"/>
                  </a:cubicBezTo>
                  <a:cubicBezTo>
                    <a:pt x="0" y="10365"/>
                    <a:pt x="9" y="10384"/>
                    <a:pt x="24" y="10398"/>
                  </a:cubicBezTo>
                  <a:lnTo>
                    <a:pt x="30" y="10403"/>
                  </a:lnTo>
                  <a:cubicBezTo>
                    <a:pt x="40" y="10410"/>
                    <a:pt x="52" y="10414"/>
                    <a:pt x="62" y="10414"/>
                  </a:cubicBezTo>
                  <a:cubicBezTo>
                    <a:pt x="70" y="10414"/>
                    <a:pt x="77" y="10412"/>
                    <a:pt x="83" y="10407"/>
                  </a:cubicBezTo>
                  <a:lnTo>
                    <a:pt x="12707" y="262"/>
                  </a:lnTo>
                  <a:cubicBezTo>
                    <a:pt x="12733" y="186"/>
                    <a:pt x="12757" y="123"/>
                    <a:pt x="12774" y="71"/>
                  </a:cubicBezTo>
                  <a:cubicBezTo>
                    <a:pt x="12780" y="56"/>
                    <a:pt x="12775" y="39"/>
                    <a:pt x="12762" y="24"/>
                  </a:cubicBezTo>
                  <a:cubicBezTo>
                    <a:pt x="12759" y="23"/>
                    <a:pt x="12758" y="18"/>
                    <a:pt x="12757" y="17"/>
                  </a:cubicBezTo>
                  <a:cubicBezTo>
                    <a:pt x="12747" y="8"/>
                    <a:pt x="12731" y="0"/>
                    <a:pt x="127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62" name="Google Shape;862;p34"/>
            <p:cNvSpPr/>
            <p:nvPr/>
          </p:nvSpPr>
          <p:spPr>
            <a:xfrm>
              <a:off x="3471025" y="3782325"/>
              <a:ext cx="315700" cy="238475"/>
            </a:xfrm>
            <a:custGeom>
              <a:avLst/>
              <a:gdLst/>
              <a:ahLst/>
              <a:cxnLst/>
              <a:rect l="l" t="t" r="r" b="b"/>
              <a:pathLst>
                <a:path w="12628" h="9539" extrusionOk="0">
                  <a:moveTo>
                    <a:pt x="12584" y="0"/>
                  </a:moveTo>
                  <a:cubicBezTo>
                    <a:pt x="12583" y="0"/>
                    <a:pt x="12582" y="0"/>
                    <a:pt x="12581" y="0"/>
                  </a:cubicBezTo>
                  <a:cubicBezTo>
                    <a:pt x="2834" y="659"/>
                    <a:pt x="534" y="6961"/>
                    <a:pt x="0" y="9538"/>
                  </a:cubicBezTo>
                  <a:cubicBezTo>
                    <a:pt x="998" y="8137"/>
                    <a:pt x="2085" y="6922"/>
                    <a:pt x="3190" y="5870"/>
                  </a:cubicBezTo>
                  <a:cubicBezTo>
                    <a:pt x="3194" y="5866"/>
                    <a:pt x="3200" y="5863"/>
                    <a:pt x="3203" y="5860"/>
                  </a:cubicBezTo>
                  <a:cubicBezTo>
                    <a:pt x="3771" y="5321"/>
                    <a:pt x="4345" y="4824"/>
                    <a:pt x="4915" y="4368"/>
                  </a:cubicBezTo>
                  <a:cubicBezTo>
                    <a:pt x="4920" y="4365"/>
                    <a:pt x="4925" y="4361"/>
                    <a:pt x="4928" y="4357"/>
                  </a:cubicBezTo>
                  <a:cubicBezTo>
                    <a:pt x="8185" y="1764"/>
                    <a:pt x="11316" y="486"/>
                    <a:pt x="12628" y="25"/>
                  </a:cubicBezTo>
                  <a:cubicBezTo>
                    <a:pt x="12624" y="22"/>
                    <a:pt x="12624" y="20"/>
                    <a:pt x="12623" y="16"/>
                  </a:cubicBezTo>
                  <a:cubicBezTo>
                    <a:pt x="12613" y="6"/>
                    <a:pt x="12596" y="0"/>
                    <a:pt x="12584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63" name="Google Shape;863;p34"/>
            <p:cNvSpPr/>
            <p:nvPr/>
          </p:nvSpPr>
          <p:spPr>
            <a:xfrm>
              <a:off x="3490775" y="3845150"/>
              <a:ext cx="270650" cy="204750"/>
            </a:xfrm>
            <a:custGeom>
              <a:avLst/>
              <a:gdLst/>
              <a:ahLst/>
              <a:cxnLst/>
              <a:rect l="l" t="t" r="r" b="b"/>
              <a:pathLst>
                <a:path w="10826" h="8190" extrusionOk="0">
                  <a:moveTo>
                    <a:pt x="10825" y="0"/>
                  </a:moveTo>
                  <a:cubicBezTo>
                    <a:pt x="8887" y="2583"/>
                    <a:pt x="4807" y="7242"/>
                    <a:pt x="0" y="8167"/>
                  </a:cubicBezTo>
                  <a:cubicBezTo>
                    <a:pt x="213" y="8182"/>
                    <a:pt x="423" y="8190"/>
                    <a:pt x="630" y="8190"/>
                  </a:cubicBezTo>
                  <a:cubicBezTo>
                    <a:pt x="5967" y="8190"/>
                    <a:pt x="9246" y="3255"/>
                    <a:pt x="108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64" name="Google Shape;864;p34"/>
            <p:cNvSpPr/>
            <p:nvPr/>
          </p:nvSpPr>
          <p:spPr>
            <a:xfrm>
              <a:off x="3461125" y="3776175"/>
              <a:ext cx="333525" cy="279575"/>
            </a:xfrm>
            <a:custGeom>
              <a:avLst/>
              <a:gdLst/>
              <a:ahLst/>
              <a:cxnLst/>
              <a:rect l="l" t="t" r="r" b="b"/>
              <a:pathLst>
                <a:path w="13341" h="11183" extrusionOk="0">
                  <a:moveTo>
                    <a:pt x="12931" y="347"/>
                  </a:moveTo>
                  <a:lnTo>
                    <a:pt x="12931" y="347"/>
                  </a:lnTo>
                  <a:cubicBezTo>
                    <a:pt x="12385" y="1907"/>
                    <a:pt x="8937" y="10851"/>
                    <a:pt x="1820" y="10851"/>
                  </a:cubicBezTo>
                  <a:cubicBezTo>
                    <a:pt x="1345" y="10851"/>
                    <a:pt x="853" y="10811"/>
                    <a:pt x="345" y="10726"/>
                  </a:cubicBezTo>
                  <a:cubicBezTo>
                    <a:pt x="393" y="10166"/>
                    <a:pt x="666" y="8047"/>
                    <a:pt x="2069" y="5880"/>
                  </a:cubicBezTo>
                  <a:cubicBezTo>
                    <a:pt x="4730" y="1765"/>
                    <a:pt x="9394" y="592"/>
                    <a:pt x="12931" y="347"/>
                  </a:cubicBezTo>
                  <a:close/>
                  <a:moveTo>
                    <a:pt x="13171" y="1"/>
                  </a:moveTo>
                  <a:cubicBezTo>
                    <a:pt x="13166" y="1"/>
                    <a:pt x="13162" y="1"/>
                    <a:pt x="13158" y="2"/>
                  </a:cubicBezTo>
                  <a:cubicBezTo>
                    <a:pt x="518" y="736"/>
                    <a:pt x="7" y="10755"/>
                    <a:pt x="4" y="10857"/>
                  </a:cubicBezTo>
                  <a:cubicBezTo>
                    <a:pt x="1" y="10939"/>
                    <a:pt x="58" y="11011"/>
                    <a:pt x="140" y="11025"/>
                  </a:cubicBezTo>
                  <a:cubicBezTo>
                    <a:pt x="723" y="11132"/>
                    <a:pt x="1286" y="11182"/>
                    <a:pt x="1827" y="11182"/>
                  </a:cubicBezTo>
                  <a:cubicBezTo>
                    <a:pt x="9813" y="11182"/>
                    <a:pt x="13288" y="333"/>
                    <a:pt x="13325" y="215"/>
                  </a:cubicBezTo>
                  <a:cubicBezTo>
                    <a:pt x="13341" y="164"/>
                    <a:pt x="13332" y="107"/>
                    <a:pt x="13298" y="64"/>
                  </a:cubicBezTo>
                  <a:cubicBezTo>
                    <a:pt x="13267" y="26"/>
                    <a:pt x="13218" y="1"/>
                    <a:pt x="13171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65" name="Google Shape;865;p34"/>
            <p:cNvSpPr/>
            <p:nvPr/>
          </p:nvSpPr>
          <p:spPr>
            <a:xfrm>
              <a:off x="3463625" y="3783275"/>
              <a:ext cx="329175" cy="264800"/>
            </a:xfrm>
            <a:custGeom>
              <a:avLst/>
              <a:gdLst/>
              <a:ahLst/>
              <a:cxnLst/>
              <a:rect l="l" t="t" r="r" b="b"/>
              <a:pathLst>
                <a:path w="13167" h="10592" extrusionOk="0">
                  <a:moveTo>
                    <a:pt x="13072" y="1"/>
                  </a:moveTo>
                  <a:cubicBezTo>
                    <a:pt x="13054" y="1"/>
                    <a:pt x="13036" y="7"/>
                    <a:pt x="13021" y="19"/>
                  </a:cubicBezTo>
                  <a:lnTo>
                    <a:pt x="42" y="10444"/>
                  </a:lnTo>
                  <a:cubicBezTo>
                    <a:pt x="5" y="10474"/>
                    <a:pt x="0" y="10526"/>
                    <a:pt x="29" y="10560"/>
                  </a:cubicBezTo>
                  <a:cubicBezTo>
                    <a:pt x="45" y="10581"/>
                    <a:pt x="68" y="10592"/>
                    <a:pt x="93" y="10592"/>
                  </a:cubicBezTo>
                  <a:cubicBezTo>
                    <a:pt x="111" y="10592"/>
                    <a:pt x="129" y="10586"/>
                    <a:pt x="146" y="10574"/>
                  </a:cubicBezTo>
                  <a:lnTo>
                    <a:pt x="13124" y="149"/>
                  </a:lnTo>
                  <a:cubicBezTo>
                    <a:pt x="13161" y="119"/>
                    <a:pt x="13166" y="67"/>
                    <a:pt x="13138" y="32"/>
                  </a:cubicBezTo>
                  <a:cubicBezTo>
                    <a:pt x="13121" y="12"/>
                    <a:pt x="13097" y="1"/>
                    <a:pt x="13072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66" name="Google Shape;866;p34"/>
            <p:cNvSpPr/>
            <p:nvPr/>
          </p:nvSpPr>
          <p:spPr>
            <a:xfrm>
              <a:off x="3546800" y="3907825"/>
              <a:ext cx="8575" cy="30600"/>
            </a:xfrm>
            <a:custGeom>
              <a:avLst/>
              <a:gdLst/>
              <a:ahLst/>
              <a:cxnLst/>
              <a:rect l="l" t="t" r="r" b="b"/>
              <a:pathLst>
                <a:path w="343" h="1224" extrusionOk="0">
                  <a:moveTo>
                    <a:pt x="130" y="1"/>
                  </a:moveTo>
                  <a:cubicBezTo>
                    <a:pt x="91" y="1"/>
                    <a:pt x="56" y="30"/>
                    <a:pt x="49" y="71"/>
                  </a:cubicBezTo>
                  <a:cubicBezTo>
                    <a:pt x="0" y="411"/>
                    <a:pt x="42" y="790"/>
                    <a:pt x="173" y="1169"/>
                  </a:cubicBezTo>
                  <a:cubicBezTo>
                    <a:pt x="184" y="1203"/>
                    <a:pt x="217" y="1223"/>
                    <a:pt x="251" y="1223"/>
                  </a:cubicBezTo>
                  <a:cubicBezTo>
                    <a:pt x="261" y="1223"/>
                    <a:pt x="269" y="1222"/>
                    <a:pt x="278" y="1219"/>
                  </a:cubicBezTo>
                  <a:cubicBezTo>
                    <a:pt x="320" y="1206"/>
                    <a:pt x="342" y="1159"/>
                    <a:pt x="329" y="1115"/>
                  </a:cubicBezTo>
                  <a:cubicBezTo>
                    <a:pt x="206" y="762"/>
                    <a:pt x="167" y="410"/>
                    <a:pt x="214" y="96"/>
                  </a:cubicBezTo>
                  <a:cubicBezTo>
                    <a:pt x="220" y="50"/>
                    <a:pt x="190" y="8"/>
                    <a:pt x="144" y="2"/>
                  </a:cubicBezTo>
                  <a:cubicBezTo>
                    <a:pt x="139" y="1"/>
                    <a:pt x="135" y="1"/>
                    <a:pt x="130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67" name="Google Shape;867;p34"/>
            <p:cNvSpPr/>
            <p:nvPr/>
          </p:nvSpPr>
          <p:spPr>
            <a:xfrm>
              <a:off x="3588750" y="3876625"/>
              <a:ext cx="10125" cy="28000"/>
            </a:xfrm>
            <a:custGeom>
              <a:avLst/>
              <a:gdLst/>
              <a:ahLst/>
              <a:cxnLst/>
              <a:rect l="l" t="t" r="r" b="b"/>
              <a:pathLst>
                <a:path w="405" h="1120" extrusionOk="0">
                  <a:moveTo>
                    <a:pt x="92" y="0"/>
                  </a:moveTo>
                  <a:cubicBezTo>
                    <a:pt x="86" y="0"/>
                    <a:pt x="79" y="1"/>
                    <a:pt x="72" y="3"/>
                  </a:cubicBezTo>
                  <a:cubicBezTo>
                    <a:pt x="28" y="13"/>
                    <a:pt x="1" y="58"/>
                    <a:pt x="11" y="102"/>
                  </a:cubicBezTo>
                  <a:lnTo>
                    <a:pt x="233" y="1054"/>
                  </a:lnTo>
                  <a:cubicBezTo>
                    <a:pt x="243" y="1093"/>
                    <a:pt x="276" y="1119"/>
                    <a:pt x="315" y="1119"/>
                  </a:cubicBezTo>
                  <a:cubicBezTo>
                    <a:pt x="320" y="1119"/>
                    <a:pt x="326" y="1119"/>
                    <a:pt x="333" y="1116"/>
                  </a:cubicBezTo>
                  <a:cubicBezTo>
                    <a:pt x="378" y="1106"/>
                    <a:pt x="405" y="1062"/>
                    <a:pt x="394" y="1017"/>
                  </a:cubicBezTo>
                  <a:lnTo>
                    <a:pt x="172" y="64"/>
                  </a:lnTo>
                  <a:cubicBezTo>
                    <a:pt x="163" y="27"/>
                    <a:pt x="130" y="0"/>
                    <a:pt x="92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68" name="Google Shape;868;p34"/>
            <p:cNvSpPr/>
            <p:nvPr/>
          </p:nvSpPr>
          <p:spPr>
            <a:xfrm>
              <a:off x="3644025" y="3854300"/>
              <a:ext cx="6625" cy="15825"/>
            </a:xfrm>
            <a:custGeom>
              <a:avLst/>
              <a:gdLst/>
              <a:ahLst/>
              <a:cxnLst/>
              <a:rect l="l" t="t" r="r" b="b"/>
              <a:pathLst>
                <a:path w="265" h="633" extrusionOk="0">
                  <a:moveTo>
                    <a:pt x="175" y="0"/>
                  </a:moveTo>
                  <a:cubicBezTo>
                    <a:pt x="136" y="0"/>
                    <a:pt x="100" y="29"/>
                    <a:pt x="94" y="69"/>
                  </a:cubicBezTo>
                  <a:lnTo>
                    <a:pt x="8" y="534"/>
                  </a:lnTo>
                  <a:cubicBezTo>
                    <a:pt x="0" y="580"/>
                    <a:pt x="31" y="623"/>
                    <a:pt x="75" y="632"/>
                  </a:cubicBezTo>
                  <a:cubicBezTo>
                    <a:pt x="79" y="633"/>
                    <a:pt x="84" y="633"/>
                    <a:pt x="89" y="633"/>
                  </a:cubicBezTo>
                  <a:cubicBezTo>
                    <a:pt x="129" y="633"/>
                    <a:pt x="163" y="605"/>
                    <a:pt x="172" y="565"/>
                  </a:cubicBezTo>
                  <a:lnTo>
                    <a:pt x="257" y="99"/>
                  </a:lnTo>
                  <a:cubicBezTo>
                    <a:pt x="264" y="53"/>
                    <a:pt x="235" y="10"/>
                    <a:pt x="190" y="2"/>
                  </a:cubicBezTo>
                  <a:cubicBezTo>
                    <a:pt x="185" y="1"/>
                    <a:pt x="180" y="0"/>
                    <a:pt x="175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69" name="Google Shape;869;p34"/>
            <p:cNvSpPr/>
            <p:nvPr/>
          </p:nvSpPr>
          <p:spPr>
            <a:xfrm>
              <a:off x="3564725" y="3994150"/>
              <a:ext cx="23675" cy="9650"/>
            </a:xfrm>
            <a:custGeom>
              <a:avLst/>
              <a:gdLst/>
              <a:ahLst/>
              <a:cxnLst/>
              <a:rect l="l" t="t" r="r" b="b"/>
              <a:pathLst>
                <a:path w="947" h="386" extrusionOk="0">
                  <a:moveTo>
                    <a:pt x="94" y="1"/>
                  </a:moveTo>
                  <a:cubicBezTo>
                    <a:pt x="65" y="1"/>
                    <a:pt x="37" y="16"/>
                    <a:pt x="22" y="43"/>
                  </a:cubicBezTo>
                  <a:cubicBezTo>
                    <a:pt x="0" y="82"/>
                    <a:pt x="15" y="134"/>
                    <a:pt x="54" y="156"/>
                  </a:cubicBezTo>
                  <a:cubicBezTo>
                    <a:pt x="316" y="303"/>
                    <a:pt x="603" y="385"/>
                    <a:pt x="864" y="386"/>
                  </a:cubicBezTo>
                  <a:cubicBezTo>
                    <a:pt x="910" y="386"/>
                    <a:pt x="946" y="349"/>
                    <a:pt x="946" y="303"/>
                  </a:cubicBezTo>
                  <a:cubicBezTo>
                    <a:pt x="946" y="259"/>
                    <a:pt x="910" y="221"/>
                    <a:pt x="864" y="221"/>
                  </a:cubicBezTo>
                  <a:cubicBezTo>
                    <a:pt x="632" y="220"/>
                    <a:pt x="373" y="145"/>
                    <a:pt x="135" y="11"/>
                  </a:cubicBezTo>
                  <a:cubicBezTo>
                    <a:pt x="122" y="4"/>
                    <a:pt x="108" y="1"/>
                    <a:pt x="94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70" name="Google Shape;870;p34"/>
            <p:cNvSpPr/>
            <p:nvPr/>
          </p:nvSpPr>
          <p:spPr>
            <a:xfrm>
              <a:off x="3617075" y="3961950"/>
              <a:ext cx="20125" cy="6450"/>
            </a:xfrm>
            <a:custGeom>
              <a:avLst/>
              <a:gdLst/>
              <a:ahLst/>
              <a:cxnLst/>
              <a:rect l="l" t="t" r="r" b="b"/>
              <a:pathLst>
                <a:path w="805" h="258" extrusionOk="0">
                  <a:moveTo>
                    <a:pt x="247" y="1"/>
                  </a:moveTo>
                  <a:cubicBezTo>
                    <a:pt x="188" y="1"/>
                    <a:pt x="131" y="5"/>
                    <a:pt x="76" y="15"/>
                  </a:cubicBezTo>
                  <a:cubicBezTo>
                    <a:pt x="31" y="22"/>
                    <a:pt x="0" y="64"/>
                    <a:pt x="8" y="110"/>
                  </a:cubicBezTo>
                  <a:cubicBezTo>
                    <a:pt x="15" y="150"/>
                    <a:pt x="49" y="179"/>
                    <a:pt x="88" y="179"/>
                  </a:cubicBezTo>
                  <a:cubicBezTo>
                    <a:pt x="93" y="179"/>
                    <a:pt x="99" y="178"/>
                    <a:pt x="104" y="177"/>
                  </a:cubicBezTo>
                  <a:cubicBezTo>
                    <a:pt x="150" y="169"/>
                    <a:pt x="199" y="165"/>
                    <a:pt x="249" y="165"/>
                  </a:cubicBezTo>
                  <a:cubicBezTo>
                    <a:pt x="386" y="165"/>
                    <a:pt x="535" y="195"/>
                    <a:pt x="680" y="253"/>
                  </a:cubicBezTo>
                  <a:cubicBezTo>
                    <a:pt x="688" y="257"/>
                    <a:pt x="700" y="258"/>
                    <a:pt x="710" y="258"/>
                  </a:cubicBezTo>
                  <a:cubicBezTo>
                    <a:pt x="742" y="258"/>
                    <a:pt x="774" y="239"/>
                    <a:pt x="786" y="208"/>
                  </a:cubicBezTo>
                  <a:cubicBezTo>
                    <a:pt x="804" y="166"/>
                    <a:pt x="782" y="117"/>
                    <a:pt x="740" y="100"/>
                  </a:cubicBezTo>
                  <a:cubicBezTo>
                    <a:pt x="575" y="35"/>
                    <a:pt x="406" y="1"/>
                    <a:pt x="247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71" name="Google Shape;871;p34"/>
            <p:cNvSpPr/>
            <p:nvPr/>
          </p:nvSpPr>
          <p:spPr>
            <a:xfrm>
              <a:off x="3661000" y="3926250"/>
              <a:ext cx="13675" cy="5375"/>
            </a:xfrm>
            <a:custGeom>
              <a:avLst/>
              <a:gdLst/>
              <a:ahLst/>
              <a:cxnLst/>
              <a:rect l="l" t="t" r="r" b="b"/>
              <a:pathLst>
                <a:path w="547" h="215" extrusionOk="0">
                  <a:moveTo>
                    <a:pt x="92" y="1"/>
                  </a:moveTo>
                  <a:cubicBezTo>
                    <a:pt x="49" y="1"/>
                    <a:pt x="11" y="29"/>
                    <a:pt x="6" y="73"/>
                  </a:cubicBezTo>
                  <a:cubicBezTo>
                    <a:pt x="1" y="119"/>
                    <a:pt x="32" y="161"/>
                    <a:pt x="78" y="166"/>
                  </a:cubicBezTo>
                  <a:lnTo>
                    <a:pt x="450" y="214"/>
                  </a:lnTo>
                  <a:lnTo>
                    <a:pt x="460" y="214"/>
                  </a:lnTo>
                  <a:cubicBezTo>
                    <a:pt x="500" y="214"/>
                    <a:pt x="535" y="184"/>
                    <a:pt x="542" y="142"/>
                  </a:cubicBezTo>
                  <a:cubicBezTo>
                    <a:pt x="547" y="97"/>
                    <a:pt x="516" y="54"/>
                    <a:pt x="471" y="50"/>
                  </a:cubicBezTo>
                  <a:lnTo>
                    <a:pt x="99" y="1"/>
                  </a:lnTo>
                  <a:cubicBezTo>
                    <a:pt x="97" y="1"/>
                    <a:pt x="95" y="1"/>
                    <a:pt x="92" y="1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995020" y="1200150"/>
            <a:ext cx="1132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Cambria" pitchFamily="18" charset="0"/>
              </a:rPr>
              <a:t>Bài 7:</a:t>
            </a:r>
            <a:endParaRPr lang="en-US" sz="2800" b="1" dirty="0">
              <a:solidFill>
                <a:schemeClr val="tx2"/>
              </a:solidFill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2236" y="209550"/>
            <a:ext cx="2050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1. Định nghĩa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2236" y="671215"/>
            <a:ext cx="6280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Hình bình hành là tứ giác có các cạnh đối song song. </a:t>
            </a:r>
            <a:endParaRPr lang="en-US" sz="2000" b="1" dirty="0">
              <a:solidFill>
                <a:srgbClr val="FFFF00"/>
              </a:solidFill>
              <a:latin typeface="Cambria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297988" y="1158953"/>
            <a:ext cx="2655012" cy="1717597"/>
            <a:chOff x="773988" y="952440"/>
            <a:chExt cx="2655012" cy="1717597"/>
          </a:xfrm>
        </p:grpSpPr>
        <p:sp>
          <p:nvSpPr>
            <p:cNvPr id="6" name="Flowchart: Data 5"/>
            <p:cNvSpPr/>
            <p:nvPr/>
          </p:nvSpPr>
          <p:spPr>
            <a:xfrm>
              <a:off x="990601" y="1355527"/>
              <a:ext cx="2133599" cy="914400"/>
            </a:xfrm>
            <a:prstGeom prst="flowChartInputOutput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Cambria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43000" y="952440"/>
              <a:ext cx="3513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2"/>
                  </a:solidFill>
                  <a:latin typeface="Cambria" pitchFamily="18" charset="0"/>
                </a:rPr>
                <a:t>A</a:t>
              </a:r>
              <a:endParaRPr lang="en-US" sz="2000" dirty="0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077622" y="952440"/>
              <a:ext cx="3513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2"/>
                  </a:solidFill>
                  <a:latin typeface="Cambria" pitchFamily="18" charset="0"/>
                </a:rPr>
                <a:t>B</a:t>
              </a:r>
              <a:endParaRPr lang="en-US" sz="2000" dirty="0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67000" y="2269927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2"/>
                  </a:solidFill>
                  <a:latin typeface="Cambria" pitchFamily="18" charset="0"/>
                </a:rPr>
                <a:t>C</a:t>
              </a:r>
              <a:endParaRPr lang="en-US" sz="2000" dirty="0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73988" y="2269927"/>
              <a:ext cx="354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2"/>
                  </a:solidFill>
                  <a:latin typeface="Cambria" pitchFamily="18" charset="0"/>
                </a:rPr>
                <a:t>D</a:t>
              </a:r>
              <a:endParaRPr lang="en-US" sz="2000" dirty="0">
                <a:solidFill>
                  <a:schemeClr val="tx2"/>
                </a:solidFill>
                <a:latin typeface="Cambria" pitchFamily="18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725700" y="3308729"/>
            <a:ext cx="39998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Tứ giác ABCD là hình bình hành</a:t>
            </a:r>
            <a:endParaRPr lang="en-US" sz="2000" b="1" dirty="0">
              <a:solidFill>
                <a:srgbClr val="FFFF00"/>
              </a:solidFill>
              <a:latin typeface="Cambria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9264" y="3867150"/>
            <a:ext cx="67489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  <a:latin typeface="Cambria" pitchFamily="18" charset="0"/>
              </a:rPr>
              <a:t>Hình bình hành là </a:t>
            </a:r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hình thang có hai cạnh bên song song.</a:t>
            </a:r>
            <a:endParaRPr lang="en-US" sz="2000" b="1" dirty="0">
              <a:solidFill>
                <a:srgbClr val="FFFF00"/>
              </a:solidFill>
              <a:latin typeface="Cambria" pitchFamily="18" charset="0"/>
            </a:endParaRPr>
          </a:p>
        </p:txBody>
      </p:sp>
      <p:grpSp>
        <p:nvGrpSpPr>
          <p:cNvPr id="55" name="Google Shape;2250;p72"/>
          <p:cNvGrpSpPr/>
          <p:nvPr/>
        </p:nvGrpSpPr>
        <p:grpSpPr>
          <a:xfrm>
            <a:off x="8503396" y="1821057"/>
            <a:ext cx="360957" cy="710900"/>
            <a:chOff x="5502817" y="2426375"/>
            <a:chExt cx="360957" cy="710900"/>
          </a:xfrm>
        </p:grpSpPr>
        <p:sp>
          <p:nvSpPr>
            <p:cNvPr id="56" name="Google Shape;2251;p72"/>
            <p:cNvSpPr/>
            <p:nvPr/>
          </p:nvSpPr>
          <p:spPr>
            <a:xfrm>
              <a:off x="5566381" y="2453214"/>
              <a:ext cx="297394" cy="684061"/>
            </a:xfrm>
            <a:custGeom>
              <a:avLst/>
              <a:gdLst/>
              <a:ahLst/>
              <a:cxnLst/>
              <a:rect l="l" t="t" r="r" b="b"/>
              <a:pathLst>
                <a:path w="21330" h="49063" extrusionOk="0">
                  <a:moveTo>
                    <a:pt x="990" y="0"/>
                  </a:moveTo>
                  <a:cubicBezTo>
                    <a:pt x="810" y="0"/>
                    <a:pt x="645" y="103"/>
                    <a:pt x="609" y="344"/>
                  </a:cubicBezTo>
                  <a:cubicBezTo>
                    <a:pt x="1" y="4295"/>
                    <a:pt x="882" y="8703"/>
                    <a:pt x="1581" y="12593"/>
                  </a:cubicBezTo>
                  <a:cubicBezTo>
                    <a:pt x="2463" y="17305"/>
                    <a:pt x="3831" y="21925"/>
                    <a:pt x="5654" y="26362"/>
                  </a:cubicBezTo>
                  <a:cubicBezTo>
                    <a:pt x="7265" y="30435"/>
                    <a:pt x="9271" y="34326"/>
                    <a:pt x="11642" y="38004"/>
                  </a:cubicBezTo>
                  <a:cubicBezTo>
                    <a:pt x="12919" y="39949"/>
                    <a:pt x="14317" y="41803"/>
                    <a:pt x="15715" y="43688"/>
                  </a:cubicBezTo>
                  <a:cubicBezTo>
                    <a:pt x="17114" y="45603"/>
                    <a:pt x="18968" y="46940"/>
                    <a:pt x="20275" y="48855"/>
                  </a:cubicBezTo>
                  <a:cubicBezTo>
                    <a:pt x="20375" y="49001"/>
                    <a:pt x="20519" y="49062"/>
                    <a:pt x="20663" y="49062"/>
                  </a:cubicBezTo>
                  <a:cubicBezTo>
                    <a:pt x="20998" y="49062"/>
                    <a:pt x="21329" y="48730"/>
                    <a:pt x="21095" y="48369"/>
                  </a:cubicBezTo>
                  <a:cubicBezTo>
                    <a:pt x="20123" y="46940"/>
                    <a:pt x="18907" y="45755"/>
                    <a:pt x="17691" y="44539"/>
                  </a:cubicBezTo>
                  <a:cubicBezTo>
                    <a:pt x="15989" y="42776"/>
                    <a:pt x="14621" y="40648"/>
                    <a:pt x="13253" y="38673"/>
                  </a:cubicBezTo>
                  <a:cubicBezTo>
                    <a:pt x="10700" y="34934"/>
                    <a:pt x="8542" y="30922"/>
                    <a:pt x="6840" y="26727"/>
                  </a:cubicBezTo>
                  <a:cubicBezTo>
                    <a:pt x="5138" y="22745"/>
                    <a:pt x="3831" y="18612"/>
                    <a:pt x="2888" y="14387"/>
                  </a:cubicBezTo>
                  <a:cubicBezTo>
                    <a:pt x="2402" y="12168"/>
                    <a:pt x="2068" y="9918"/>
                    <a:pt x="1794" y="7669"/>
                  </a:cubicBezTo>
                  <a:cubicBezTo>
                    <a:pt x="1521" y="5420"/>
                    <a:pt x="1156" y="2897"/>
                    <a:pt x="1521" y="587"/>
                  </a:cubicBezTo>
                  <a:cubicBezTo>
                    <a:pt x="1576" y="238"/>
                    <a:pt x="1265" y="0"/>
                    <a:pt x="9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57" name="Google Shape;2252;p72"/>
            <p:cNvSpPr/>
            <p:nvPr/>
          </p:nvSpPr>
          <p:spPr>
            <a:xfrm>
              <a:off x="5555366" y="2426375"/>
              <a:ext cx="58071" cy="105810"/>
            </a:xfrm>
            <a:custGeom>
              <a:avLst/>
              <a:gdLst/>
              <a:ahLst/>
              <a:cxnLst/>
              <a:rect l="l" t="t" r="r" b="b"/>
              <a:pathLst>
                <a:path w="4165" h="7589" extrusionOk="0">
                  <a:moveTo>
                    <a:pt x="1981" y="0"/>
                  </a:moveTo>
                  <a:cubicBezTo>
                    <a:pt x="935" y="0"/>
                    <a:pt x="261" y="1162"/>
                    <a:pt x="183" y="2147"/>
                  </a:cubicBezTo>
                  <a:cubicBezTo>
                    <a:pt x="0" y="3576"/>
                    <a:pt x="1672" y="7284"/>
                    <a:pt x="1885" y="7588"/>
                  </a:cubicBezTo>
                  <a:cubicBezTo>
                    <a:pt x="2098" y="7011"/>
                    <a:pt x="4165" y="719"/>
                    <a:pt x="2554" y="111"/>
                  </a:cubicBezTo>
                  <a:cubicBezTo>
                    <a:pt x="2352" y="35"/>
                    <a:pt x="2161" y="0"/>
                    <a:pt x="19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58" name="Google Shape;2253;p72"/>
            <p:cNvSpPr/>
            <p:nvPr/>
          </p:nvSpPr>
          <p:spPr>
            <a:xfrm>
              <a:off x="5587490" y="2540355"/>
              <a:ext cx="69601" cy="78705"/>
            </a:xfrm>
            <a:custGeom>
              <a:avLst/>
              <a:gdLst/>
              <a:ahLst/>
              <a:cxnLst/>
              <a:rect l="l" t="t" r="r" b="b"/>
              <a:pathLst>
                <a:path w="4992" h="5645" extrusionOk="0">
                  <a:moveTo>
                    <a:pt x="3377" y="0"/>
                  </a:moveTo>
                  <a:cubicBezTo>
                    <a:pt x="1781" y="0"/>
                    <a:pt x="797" y="3620"/>
                    <a:pt x="493" y="4672"/>
                  </a:cubicBezTo>
                  <a:lnTo>
                    <a:pt x="462" y="4702"/>
                  </a:lnTo>
                  <a:cubicBezTo>
                    <a:pt x="1" y="5066"/>
                    <a:pt x="413" y="5644"/>
                    <a:pt x="877" y="5644"/>
                  </a:cubicBezTo>
                  <a:cubicBezTo>
                    <a:pt x="993" y="5644"/>
                    <a:pt x="1113" y="5608"/>
                    <a:pt x="1222" y="5523"/>
                  </a:cubicBezTo>
                  <a:cubicBezTo>
                    <a:pt x="2317" y="4732"/>
                    <a:pt x="3259" y="3820"/>
                    <a:pt x="4110" y="2817"/>
                  </a:cubicBezTo>
                  <a:cubicBezTo>
                    <a:pt x="4687" y="1997"/>
                    <a:pt x="4991" y="629"/>
                    <a:pt x="3867" y="112"/>
                  </a:cubicBezTo>
                  <a:cubicBezTo>
                    <a:pt x="3698" y="36"/>
                    <a:pt x="3534" y="0"/>
                    <a:pt x="33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59" name="Google Shape;2254;p72"/>
            <p:cNvSpPr/>
            <p:nvPr/>
          </p:nvSpPr>
          <p:spPr>
            <a:xfrm>
              <a:off x="5502817" y="2575183"/>
              <a:ext cx="104192" cy="93206"/>
            </a:xfrm>
            <a:custGeom>
              <a:avLst/>
              <a:gdLst/>
              <a:ahLst/>
              <a:cxnLst/>
              <a:rect l="l" t="t" r="r" b="b"/>
              <a:pathLst>
                <a:path w="7473" h="6685" extrusionOk="0">
                  <a:moveTo>
                    <a:pt x="1549" y="0"/>
                  </a:moveTo>
                  <a:cubicBezTo>
                    <a:pt x="822" y="0"/>
                    <a:pt x="161" y="356"/>
                    <a:pt x="122" y="1262"/>
                  </a:cubicBezTo>
                  <a:cubicBezTo>
                    <a:pt x="0" y="2812"/>
                    <a:pt x="1399" y="3967"/>
                    <a:pt x="2493" y="4909"/>
                  </a:cubicBezTo>
                  <a:cubicBezTo>
                    <a:pt x="3131" y="5487"/>
                    <a:pt x="3861" y="5973"/>
                    <a:pt x="4621" y="6338"/>
                  </a:cubicBezTo>
                  <a:cubicBezTo>
                    <a:pt x="4955" y="6490"/>
                    <a:pt x="5259" y="6611"/>
                    <a:pt x="5593" y="6672"/>
                  </a:cubicBezTo>
                  <a:cubicBezTo>
                    <a:pt x="5638" y="6681"/>
                    <a:pt x="5687" y="6685"/>
                    <a:pt x="5739" y="6685"/>
                  </a:cubicBezTo>
                  <a:cubicBezTo>
                    <a:pt x="5964" y="6685"/>
                    <a:pt x="6238" y="6616"/>
                    <a:pt x="6448" y="6616"/>
                  </a:cubicBezTo>
                  <a:cubicBezTo>
                    <a:pt x="6515" y="6616"/>
                    <a:pt x="6576" y="6623"/>
                    <a:pt x="6627" y="6642"/>
                  </a:cubicBezTo>
                  <a:cubicBezTo>
                    <a:pt x="6689" y="6661"/>
                    <a:pt x="6748" y="6670"/>
                    <a:pt x="6804" y="6670"/>
                  </a:cubicBezTo>
                  <a:cubicBezTo>
                    <a:pt x="7262" y="6670"/>
                    <a:pt x="7472" y="6052"/>
                    <a:pt x="7174" y="5699"/>
                  </a:cubicBezTo>
                  <a:cubicBezTo>
                    <a:pt x="7326" y="5487"/>
                    <a:pt x="7295" y="5183"/>
                    <a:pt x="7113" y="5000"/>
                  </a:cubicBezTo>
                  <a:cubicBezTo>
                    <a:pt x="5624" y="3450"/>
                    <a:pt x="4712" y="1414"/>
                    <a:pt x="2766" y="319"/>
                  </a:cubicBezTo>
                  <a:cubicBezTo>
                    <a:pt x="2410" y="119"/>
                    <a:pt x="1968" y="0"/>
                    <a:pt x="15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60" name="Google Shape;2255;p72"/>
            <p:cNvSpPr/>
            <p:nvPr/>
          </p:nvSpPr>
          <p:spPr>
            <a:xfrm>
              <a:off x="5615974" y="2640378"/>
              <a:ext cx="68472" cy="112725"/>
            </a:xfrm>
            <a:custGeom>
              <a:avLst/>
              <a:gdLst/>
              <a:ahLst/>
              <a:cxnLst/>
              <a:rect l="l" t="t" r="r" b="b"/>
              <a:pathLst>
                <a:path w="4911" h="8085" extrusionOk="0">
                  <a:moveTo>
                    <a:pt x="3408" y="1"/>
                  </a:moveTo>
                  <a:cubicBezTo>
                    <a:pt x="3339" y="1"/>
                    <a:pt x="3267" y="7"/>
                    <a:pt x="3192" y="20"/>
                  </a:cubicBezTo>
                  <a:cubicBezTo>
                    <a:pt x="2006" y="264"/>
                    <a:pt x="1429" y="1935"/>
                    <a:pt x="1033" y="2908"/>
                  </a:cubicBezTo>
                  <a:cubicBezTo>
                    <a:pt x="547" y="4124"/>
                    <a:pt x="0" y="5765"/>
                    <a:pt x="334" y="7103"/>
                  </a:cubicBezTo>
                  <a:cubicBezTo>
                    <a:pt x="365" y="7194"/>
                    <a:pt x="395" y="7254"/>
                    <a:pt x="456" y="7315"/>
                  </a:cubicBezTo>
                  <a:cubicBezTo>
                    <a:pt x="246" y="7714"/>
                    <a:pt x="616" y="8084"/>
                    <a:pt x="996" y="8084"/>
                  </a:cubicBezTo>
                  <a:cubicBezTo>
                    <a:pt x="1166" y="8084"/>
                    <a:pt x="1337" y="8010"/>
                    <a:pt x="1459" y="7832"/>
                  </a:cubicBezTo>
                  <a:cubicBezTo>
                    <a:pt x="2584" y="6191"/>
                    <a:pt x="4134" y="4792"/>
                    <a:pt x="4681" y="2786"/>
                  </a:cubicBezTo>
                  <a:cubicBezTo>
                    <a:pt x="4911" y="1896"/>
                    <a:pt x="4598" y="1"/>
                    <a:pt x="34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61" name="Google Shape;2256;p72"/>
            <p:cNvSpPr/>
            <p:nvPr/>
          </p:nvSpPr>
          <p:spPr>
            <a:xfrm>
              <a:off x="5520566" y="2744933"/>
              <a:ext cx="131018" cy="82372"/>
            </a:xfrm>
            <a:custGeom>
              <a:avLst/>
              <a:gdLst/>
              <a:ahLst/>
              <a:cxnLst/>
              <a:rect l="l" t="t" r="r" b="b"/>
              <a:pathLst>
                <a:path w="9397" h="5908" extrusionOk="0">
                  <a:moveTo>
                    <a:pt x="1961" y="0"/>
                  </a:moveTo>
                  <a:cubicBezTo>
                    <a:pt x="843" y="0"/>
                    <a:pt x="1" y="588"/>
                    <a:pt x="247" y="2066"/>
                  </a:cubicBezTo>
                  <a:cubicBezTo>
                    <a:pt x="490" y="3585"/>
                    <a:pt x="3256" y="4406"/>
                    <a:pt x="4442" y="4832"/>
                  </a:cubicBezTo>
                  <a:cubicBezTo>
                    <a:pt x="5153" y="5092"/>
                    <a:pt x="6937" y="5908"/>
                    <a:pt x="8149" y="5908"/>
                  </a:cubicBezTo>
                  <a:cubicBezTo>
                    <a:pt x="8491" y="5908"/>
                    <a:pt x="8787" y="5843"/>
                    <a:pt x="9001" y="5683"/>
                  </a:cubicBezTo>
                  <a:cubicBezTo>
                    <a:pt x="9123" y="5561"/>
                    <a:pt x="9214" y="5409"/>
                    <a:pt x="9214" y="5227"/>
                  </a:cubicBezTo>
                  <a:cubicBezTo>
                    <a:pt x="9396" y="5014"/>
                    <a:pt x="9366" y="4710"/>
                    <a:pt x="9214" y="4497"/>
                  </a:cubicBezTo>
                  <a:cubicBezTo>
                    <a:pt x="7512" y="2521"/>
                    <a:pt x="5718" y="1002"/>
                    <a:pt x="3226" y="211"/>
                  </a:cubicBezTo>
                  <a:cubicBezTo>
                    <a:pt x="2794" y="75"/>
                    <a:pt x="2360" y="0"/>
                    <a:pt x="196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62" name="Google Shape;2257;p72"/>
            <p:cNvSpPr/>
            <p:nvPr/>
          </p:nvSpPr>
          <p:spPr>
            <a:xfrm>
              <a:off x="5675104" y="2760981"/>
              <a:ext cx="82846" cy="123837"/>
            </a:xfrm>
            <a:custGeom>
              <a:avLst/>
              <a:gdLst/>
              <a:ahLst/>
              <a:cxnLst/>
              <a:rect l="l" t="t" r="r" b="b"/>
              <a:pathLst>
                <a:path w="5942" h="8882" extrusionOk="0">
                  <a:moveTo>
                    <a:pt x="2964" y="0"/>
                  </a:moveTo>
                  <a:cubicBezTo>
                    <a:pt x="800" y="0"/>
                    <a:pt x="392" y="6332"/>
                    <a:pt x="166" y="7571"/>
                  </a:cubicBezTo>
                  <a:cubicBezTo>
                    <a:pt x="106" y="7723"/>
                    <a:pt x="136" y="7875"/>
                    <a:pt x="227" y="7997"/>
                  </a:cubicBezTo>
                  <a:cubicBezTo>
                    <a:pt x="0" y="8405"/>
                    <a:pt x="349" y="8882"/>
                    <a:pt x="718" y="8882"/>
                  </a:cubicBezTo>
                  <a:cubicBezTo>
                    <a:pt x="843" y="8882"/>
                    <a:pt x="970" y="8827"/>
                    <a:pt x="1078" y="8696"/>
                  </a:cubicBezTo>
                  <a:cubicBezTo>
                    <a:pt x="2081" y="7510"/>
                    <a:pt x="5942" y="1219"/>
                    <a:pt x="3510" y="124"/>
                  </a:cubicBezTo>
                  <a:cubicBezTo>
                    <a:pt x="3317" y="40"/>
                    <a:pt x="3135" y="0"/>
                    <a:pt x="296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63" name="Google Shape;2258;p72"/>
            <p:cNvSpPr/>
            <p:nvPr/>
          </p:nvSpPr>
          <p:spPr>
            <a:xfrm>
              <a:off x="5584199" y="2883410"/>
              <a:ext cx="126319" cy="52215"/>
            </a:xfrm>
            <a:custGeom>
              <a:avLst/>
              <a:gdLst/>
              <a:ahLst/>
              <a:cxnLst/>
              <a:rect l="l" t="t" r="r" b="b"/>
              <a:pathLst>
                <a:path w="9060" h="3745" extrusionOk="0">
                  <a:moveTo>
                    <a:pt x="2156" y="0"/>
                  </a:moveTo>
                  <a:cubicBezTo>
                    <a:pt x="1208" y="0"/>
                    <a:pt x="1" y="292"/>
                    <a:pt x="334" y="1313"/>
                  </a:cubicBezTo>
                  <a:cubicBezTo>
                    <a:pt x="698" y="2438"/>
                    <a:pt x="2522" y="2742"/>
                    <a:pt x="3495" y="3015"/>
                  </a:cubicBezTo>
                  <a:cubicBezTo>
                    <a:pt x="4893" y="3410"/>
                    <a:pt x="6352" y="3653"/>
                    <a:pt x="7811" y="3745"/>
                  </a:cubicBezTo>
                  <a:cubicBezTo>
                    <a:pt x="7963" y="3745"/>
                    <a:pt x="8115" y="3684"/>
                    <a:pt x="8206" y="3532"/>
                  </a:cubicBezTo>
                  <a:cubicBezTo>
                    <a:pt x="8237" y="3536"/>
                    <a:pt x="8267" y="3538"/>
                    <a:pt x="8297" y="3538"/>
                  </a:cubicBezTo>
                  <a:cubicBezTo>
                    <a:pt x="8920" y="3538"/>
                    <a:pt x="9059" y="2641"/>
                    <a:pt x="8449" y="2438"/>
                  </a:cubicBezTo>
                  <a:cubicBezTo>
                    <a:pt x="6534" y="1891"/>
                    <a:pt x="4923" y="614"/>
                    <a:pt x="3009" y="97"/>
                  </a:cubicBezTo>
                  <a:cubicBezTo>
                    <a:pt x="2820" y="40"/>
                    <a:pt x="2506" y="0"/>
                    <a:pt x="21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64" name="Google Shape;2259;p72"/>
            <p:cNvSpPr/>
            <p:nvPr/>
          </p:nvSpPr>
          <p:spPr>
            <a:xfrm>
              <a:off x="5725967" y="2870778"/>
              <a:ext cx="66743" cy="107288"/>
            </a:xfrm>
            <a:custGeom>
              <a:avLst/>
              <a:gdLst/>
              <a:ahLst/>
              <a:cxnLst/>
              <a:rect l="l" t="t" r="r" b="b"/>
              <a:pathLst>
                <a:path w="4787" h="7695" extrusionOk="0">
                  <a:moveTo>
                    <a:pt x="3110" y="1"/>
                  </a:moveTo>
                  <a:cubicBezTo>
                    <a:pt x="2122" y="1"/>
                    <a:pt x="1633" y="1487"/>
                    <a:pt x="1351" y="2219"/>
                  </a:cubicBezTo>
                  <a:cubicBezTo>
                    <a:pt x="774" y="3617"/>
                    <a:pt x="379" y="5107"/>
                    <a:pt x="166" y="6626"/>
                  </a:cubicBezTo>
                  <a:lnTo>
                    <a:pt x="166" y="6778"/>
                  </a:lnTo>
                  <a:cubicBezTo>
                    <a:pt x="136" y="6839"/>
                    <a:pt x="136" y="6900"/>
                    <a:pt x="166" y="6991"/>
                  </a:cubicBezTo>
                  <a:cubicBezTo>
                    <a:pt x="0" y="7364"/>
                    <a:pt x="356" y="7694"/>
                    <a:pt x="725" y="7694"/>
                  </a:cubicBezTo>
                  <a:cubicBezTo>
                    <a:pt x="898" y="7694"/>
                    <a:pt x="1073" y="7622"/>
                    <a:pt x="1199" y="7447"/>
                  </a:cubicBezTo>
                  <a:cubicBezTo>
                    <a:pt x="2142" y="6110"/>
                    <a:pt x="3114" y="4833"/>
                    <a:pt x="3813" y="3344"/>
                  </a:cubicBezTo>
                  <a:cubicBezTo>
                    <a:pt x="4209" y="2493"/>
                    <a:pt x="4786" y="395"/>
                    <a:pt x="3357" y="31"/>
                  </a:cubicBezTo>
                  <a:cubicBezTo>
                    <a:pt x="3272" y="10"/>
                    <a:pt x="3189" y="1"/>
                    <a:pt x="31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</p:grpSp>
      <p:grpSp>
        <p:nvGrpSpPr>
          <p:cNvPr id="65" name="Google Shape;2353;p72"/>
          <p:cNvGrpSpPr/>
          <p:nvPr/>
        </p:nvGrpSpPr>
        <p:grpSpPr>
          <a:xfrm>
            <a:off x="8305800" y="393582"/>
            <a:ext cx="582117" cy="1355485"/>
            <a:chOff x="5947792" y="2462486"/>
            <a:chExt cx="377312" cy="878531"/>
          </a:xfrm>
        </p:grpSpPr>
        <p:sp>
          <p:nvSpPr>
            <p:cNvPr id="66" name="Google Shape;2354;p72"/>
            <p:cNvSpPr/>
            <p:nvPr/>
          </p:nvSpPr>
          <p:spPr>
            <a:xfrm>
              <a:off x="5947792" y="2462486"/>
              <a:ext cx="112321" cy="214199"/>
            </a:xfrm>
            <a:custGeom>
              <a:avLst/>
              <a:gdLst/>
              <a:ahLst/>
              <a:cxnLst/>
              <a:rect l="l" t="t" r="r" b="b"/>
              <a:pathLst>
                <a:path w="8056" h="15363" extrusionOk="0">
                  <a:moveTo>
                    <a:pt x="2800" y="1"/>
                  </a:moveTo>
                  <a:cubicBezTo>
                    <a:pt x="1665" y="1"/>
                    <a:pt x="715" y="879"/>
                    <a:pt x="457" y="2749"/>
                  </a:cubicBezTo>
                  <a:cubicBezTo>
                    <a:pt x="1" y="5576"/>
                    <a:pt x="943" y="8250"/>
                    <a:pt x="2189" y="10712"/>
                  </a:cubicBezTo>
                  <a:cubicBezTo>
                    <a:pt x="3040" y="12323"/>
                    <a:pt x="3892" y="14238"/>
                    <a:pt x="5320" y="15363"/>
                  </a:cubicBezTo>
                  <a:lnTo>
                    <a:pt x="5898" y="15181"/>
                  </a:lnTo>
                  <a:cubicBezTo>
                    <a:pt x="7782" y="12050"/>
                    <a:pt x="8056" y="5028"/>
                    <a:pt x="5898" y="1989"/>
                  </a:cubicBezTo>
                  <a:cubicBezTo>
                    <a:pt x="4955" y="690"/>
                    <a:pt x="3805" y="1"/>
                    <a:pt x="28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67" name="Google Shape;2355;p72"/>
            <p:cNvSpPr/>
            <p:nvPr/>
          </p:nvSpPr>
          <p:spPr>
            <a:xfrm>
              <a:off x="6068157" y="2692607"/>
              <a:ext cx="83251" cy="169708"/>
            </a:xfrm>
            <a:custGeom>
              <a:avLst/>
              <a:gdLst/>
              <a:ahLst/>
              <a:cxnLst/>
              <a:rect l="l" t="t" r="r" b="b"/>
              <a:pathLst>
                <a:path w="5971" h="12172" extrusionOk="0">
                  <a:moveTo>
                    <a:pt x="3756" y="0"/>
                  </a:moveTo>
                  <a:cubicBezTo>
                    <a:pt x="3527" y="0"/>
                    <a:pt x="3259" y="61"/>
                    <a:pt x="2949" y="195"/>
                  </a:cubicBezTo>
                  <a:cubicBezTo>
                    <a:pt x="578" y="1138"/>
                    <a:pt x="0" y="6001"/>
                    <a:pt x="91" y="8068"/>
                  </a:cubicBezTo>
                  <a:cubicBezTo>
                    <a:pt x="213" y="9466"/>
                    <a:pt x="547" y="10864"/>
                    <a:pt x="1064" y="12171"/>
                  </a:cubicBezTo>
                  <a:lnTo>
                    <a:pt x="1246" y="12171"/>
                  </a:lnTo>
                  <a:cubicBezTo>
                    <a:pt x="2857" y="10925"/>
                    <a:pt x="3709" y="8737"/>
                    <a:pt x="4286" y="6852"/>
                  </a:cubicBezTo>
                  <a:cubicBezTo>
                    <a:pt x="4617" y="5723"/>
                    <a:pt x="5971" y="0"/>
                    <a:pt x="37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68" name="Google Shape;2356;p72"/>
            <p:cNvSpPr/>
            <p:nvPr/>
          </p:nvSpPr>
          <p:spPr>
            <a:xfrm>
              <a:off x="5994625" y="2514784"/>
              <a:ext cx="330479" cy="826233"/>
            </a:xfrm>
            <a:custGeom>
              <a:avLst/>
              <a:gdLst/>
              <a:ahLst/>
              <a:cxnLst/>
              <a:rect l="l" t="t" r="r" b="b"/>
              <a:pathLst>
                <a:path w="23703" h="59260" extrusionOk="0">
                  <a:moveTo>
                    <a:pt x="373" y="1"/>
                  </a:moveTo>
                  <a:cubicBezTo>
                    <a:pt x="183" y="1"/>
                    <a:pt x="1" y="122"/>
                    <a:pt x="16" y="366"/>
                  </a:cubicBezTo>
                  <a:cubicBezTo>
                    <a:pt x="1931" y="21582"/>
                    <a:pt x="11657" y="41308"/>
                    <a:pt x="22873" y="59090"/>
                  </a:cubicBezTo>
                  <a:cubicBezTo>
                    <a:pt x="22947" y="59209"/>
                    <a:pt x="23059" y="59259"/>
                    <a:pt x="23172" y="59259"/>
                  </a:cubicBezTo>
                  <a:cubicBezTo>
                    <a:pt x="23434" y="59259"/>
                    <a:pt x="23703" y="58992"/>
                    <a:pt x="23512" y="58695"/>
                  </a:cubicBezTo>
                  <a:lnTo>
                    <a:pt x="23542" y="58695"/>
                  </a:lnTo>
                  <a:cubicBezTo>
                    <a:pt x="12387" y="41035"/>
                    <a:pt x="2691" y="21460"/>
                    <a:pt x="776" y="366"/>
                  </a:cubicBezTo>
                  <a:cubicBezTo>
                    <a:pt x="760" y="122"/>
                    <a:pt x="563" y="1"/>
                    <a:pt x="3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69" name="Google Shape;2357;p72"/>
            <p:cNvSpPr/>
            <p:nvPr/>
          </p:nvSpPr>
          <p:spPr>
            <a:xfrm>
              <a:off x="6069580" y="2740402"/>
              <a:ext cx="45550" cy="121439"/>
            </a:xfrm>
            <a:custGeom>
              <a:avLst/>
              <a:gdLst/>
              <a:ahLst/>
              <a:cxnLst/>
              <a:rect l="l" t="t" r="r" b="b"/>
              <a:pathLst>
                <a:path w="3267" h="8710" extrusionOk="0">
                  <a:moveTo>
                    <a:pt x="2790" y="1"/>
                  </a:moveTo>
                  <a:cubicBezTo>
                    <a:pt x="2642" y="1"/>
                    <a:pt x="2506" y="81"/>
                    <a:pt x="2482" y="263"/>
                  </a:cubicBezTo>
                  <a:cubicBezTo>
                    <a:pt x="1996" y="3029"/>
                    <a:pt x="1205" y="5704"/>
                    <a:pt x="111" y="8257"/>
                  </a:cubicBezTo>
                  <a:cubicBezTo>
                    <a:pt x="0" y="8534"/>
                    <a:pt x="226" y="8710"/>
                    <a:pt x="461" y="8710"/>
                  </a:cubicBezTo>
                  <a:cubicBezTo>
                    <a:pt x="613" y="8710"/>
                    <a:pt x="769" y="8637"/>
                    <a:pt x="841" y="8470"/>
                  </a:cubicBezTo>
                  <a:cubicBezTo>
                    <a:pt x="1935" y="5886"/>
                    <a:pt x="2755" y="3211"/>
                    <a:pt x="3211" y="476"/>
                  </a:cubicBezTo>
                  <a:cubicBezTo>
                    <a:pt x="3266" y="183"/>
                    <a:pt x="3013" y="1"/>
                    <a:pt x="2790" y="1"/>
                  </a:cubicBezTo>
                  <a:close/>
                </a:path>
              </a:pathLst>
            </a:custGeom>
            <a:solidFill>
              <a:srgbClr val="135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0" name="Google Shape;2358;p72"/>
            <p:cNvSpPr/>
            <p:nvPr/>
          </p:nvSpPr>
          <p:spPr>
            <a:xfrm>
              <a:off x="5976597" y="2643013"/>
              <a:ext cx="98350" cy="60887"/>
            </a:xfrm>
            <a:custGeom>
              <a:avLst/>
              <a:gdLst/>
              <a:ahLst/>
              <a:cxnLst/>
              <a:rect l="l" t="t" r="r" b="b"/>
              <a:pathLst>
                <a:path w="7054" h="4367" extrusionOk="0">
                  <a:moveTo>
                    <a:pt x="2942" y="1"/>
                  </a:moveTo>
                  <a:cubicBezTo>
                    <a:pt x="2857" y="1"/>
                    <a:pt x="2769" y="15"/>
                    <a:pt x="2677" y="44"/>
                  </a:cubicBezTo>
                  <a:cubicBezTo>
                    <a:pt x="1886" y="257"/>
                    <a:pt x="1917" y="1078"/>
                    <a:pt x="2190" y="1898"/>
                  </a:cubicBezTo>
                  <a:cubicBezTo>
                    <a:pt x="1905" y="1810"/>
                    <a:pt x="1623" y="1754"/>
                    <a:pt x="1370" y="1754"/>
                  </a:cubicBezTo>
                  <a:cubicBezTo>
                    <a:pt x="922" y="1754"/>
                    <a:pt x="563" y="1930"/>
                    <a:pt x="427" y="2415"/>
                  </a:cubicBezTo>
                  <a:cubicBezTo>
                    <a:pt x="0" y="3924"/>
                    <a:pt x="2533" y="4366"/>
                    <a:pt x="3655" y="4366"/>
                  </a:cubicBezTo>
                  <a:cubicBezTo>
                    <a:pt x="3731" y="4366"/>
                    <a:pt x="3800" y="4364"/>
                    <a:pt x="3862" y="4360"/>
                  </a:cubicBezTo>
                  <a:cubicBezTo>
                    <a:pt x="4044" y="4360"/>
                    <a:pt x="4227" y="4269"/>
                    <a:pt x="4348" y="4117"/>
                  </a:cubicBezTo>
                  <a:cubicBezTo>
                    <a:pt x="4379" y="4087"/>
                    <a:pt x="4440" y="4056"/>
                    <a:pt x="4470" y="4026"/>
                  </a:cubicBezTo>
                  <a:cubicBezTo>
                    <a:pt x="4622" y="3904"/>
                    <a:pt x="4774" y="3722"/>
                    <a:pt x="4895" y="3570"/>
                  </a:cubicBezTo>
                  <a:lnTo>
                    <a:pt x="4895" y="3540"/>
                  </a:lnTo>
                  <a:cubicBezTo>
                    <a:pt x="5838" y="2719"/>
                    <a:pt x="7054" y="1108"/>
                    <a:pt x="6020" y="257"/>
                  </a:cubicBezTo>
                  <a:cubicBezTo>
                    <a:pt x="5831" y="93"/>
                    <a:pt x="5642" y="22"/>
                    <a:pt x="5457" y="22"/>
                  </a:cubicBezTo>
                  <a:cubicBezTo>
                    <a:pt x="4956" y="22"/>
                    <a:pt x="4482" y="539"/>
                    <a:pt x="4105" y="1138"/>
                  </a:cubicBezTo>
                  <a:cubicBezTo>
                    <a:pt x="3843" y="536"/>
                    <a:pt x="3468" y="1"/>
                    <a:pt x="29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1" name="Google Shape;2359;p72"/>
            <p:cNvSpPr/>
            <p:nvPr/>
          </p:nvSpPr>
          <p:spPr>
            <a:xfrm>
              <a:off x="6075868" y="2919702"/>
              <a:ext cx="70284" cy="45425"/>
            </a:xfrm>
            <a:custGeom>
              <a:avLst/>
              <a:gdLst/>
              <a:ahLst/>
              <a:cxnLst/>
              <a:rect l="l" t="t" r="r" b="b"/>
              <a:pathLst>
                <a:path w="5041" h="3258" extrusionOk="0">
                  <a:moveTo>
                    <a:pt x="3863" y="0"/>
                  </a:moveTo>
                  <a:cubicBezTo>
                    <a:pt x="3475" y="0"/>
                    <a:pt x="3135" y="408"/>
                    <a:pt x="2882" y="868"/>
                  </a:cubicBezTo>
                  <a:cubicBezTo>
                    <a:pt x="2675" y="428"/>
                    <a:pt x="2379" y="75"/>
                    <a:pt x="2014" y="75"/>
                  </a:cubicBezTo>
                  <a:cubicBezTo>
                    <a:pt x="1950" y="75"/>
                    <a:pt x="1885" y="86"/>
                    <a:pt x="1818" y="108"/>
                  </a:cubicBezTo>
                  <a:cubicBezTo>
                    <a:pt x="1241" y="321"/>
                    <a:pt x="1271" y="898"/>
                    <a:pt x="1514" y="1506"/>
                  </a:cubicBezTo>
                  <a:cubicBezTo>
                    <a:pt x="1331" y="1458"/>
                    <a:pt x="1152" y="1428"/>
                    <a:pt x="987" y="1428"/>
                  </a:cubicBezTo>
                  <a:cubicBezTo>
                    <a:pt x="630" y="1428"/>
                    <a:pt x="341" y="1568"/>
                    <a:pt x="238" y="1962"/>
                  </a:cubicBezTo>
                  <a:cubicBezTo>
                    <a:pt x="0" y="2965"/>
                    <a:pt x="1596" y="3258"/>
                    <a:pt x="2498" y="3258"/>
                  </a:cubicBezTo>
                  <a:cubicBezTo>
                    <a:pt x="2635" y="3258"/>
                    <a:pt x="2755" y="3251"/>
                    <a:pt x="2852" y="3239"/>
                  </a:cubicBezTo>
                  <a:cubicBezTo>
                    <a:pt x="2973" y="3209"/>
                    <a:pt x="3095" y="3148"/>
                    <a:pt x="3186" y="3026"/>
                  </a:cubicBezTo>
                  <a:cubicBezTo>
                    <a:pt x="3216" y="2996"/>
                    <a:pt x="3247" y="2996"/>
                    <a:pt x="3277" y="2965"/>
                  </a:cubicBezTo>
                  <a:cubicBezTo>
                    <a:pt x="3368" y="2844"/>
                    <a:pt x="3459" y="2722"/>
                    <a:pt x="3551" y="2570"/>
                  </a:cubicBezTo>
                  <a:cubicBezTo>
                    <a:pt x="4189" y="1932"/>
                    <a:pt x="5040" y="747"/>
                    <a:pt x="4250" y="139"/>
                  </a:cubicBezTo>
                  <a:cubicBezTo>
                    <a:pt x="4117" y="42"/>
                    <a:pt x="3987" y="0"/>
                    <a:pt x="38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</p:grpSp>
      <p:grpSp>
        <p:nvGrpSpPr>
          <p:cNvPr id="72" name="Google Shape;2328;p72"/>
          <p:cNvGrpSpPr/>
          <p:nvPr/>
        </p:nvGrpSpPr>
        <p:grpSpPr>
          <a:xfrm>
            <a:off x="8316526" y="3121405"/>
            <a:ext cx="582123" cy="878520"/>
            <a:chOff x="6932718" y="2693945"/>
            <a:chExt cx="440402" cy="664639"/>
          </a:xfrm>
        </p:grpSpPr>
        <p:sp>
          <p:nvSpPr>
            <p:cNvPr id="73" name="Google Shape;2329;p72"/>
            <p:cNvSpPr/>
            <p:nvPr/>
          </p:nvSpPr>
          <p:spPr>
            <a:xfrm>
              <a:off x="6932718" y="2881096"/>
              <a:ext cx="203407" cy="108305"/>
            </a:xfrm>
            <a:custGeom>
              <a:avLst/>
              <a:gdLst/>
              <a:ahLst/>
              <a:cxnLst/>
              <a:rect l="l" t="t" r="r" b="b"/>
              <a:pathLst>
                <a:path w="14589" h="7768" extrusionOk="0">
                  <a:moveTo>
                    <a:pt x="3032" y="1"/>
                  </a:moveTo>
                  <a:cubicBezTo>
                    <a:pt x="1133" y="1"/>
                    <a:pt x="1" y="917"/>
                    <a:pt x="758" y="3333"/>
                  </a:cubicBezTo>
                  <a:cubicBezTo>
                    <a:pt x="1625" y="6405"/>
                    <a:pt x="5694" y="7768"/>
                    <a:pt x="9386" y="7768"/>
                  </a:cubicBezTo>
                  <a:cubicBezTo>
                    <a:pt x="11392" y="7768"/>
                    <a:pt x="13288" y="7365"/>
                    <a:pt x="14497" y="6616"/>
                  </a:cubicBezTo>
                  <a:lnTo>
                    <a:pt x="14588" y="6190"/>
                  </a:lnTo>
                  <a:cubicBezTo>
                    <a:pt x="13480" y="3550"/>
                    <a:pt x="6771" y="1"/>
                    <a:pt x="303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4" name="Google Shape;2330;p72"/>
            <p:cNvSpPr/>
            <p:nvPr/>
          </p:nvSpPr>
          <p:spPr>
            <a:xfrm>
              <a:off x="6965748" y="2693945"/>
              <a:ext cx="225464" cy="123015"/>
            </a:xfrm>
            <a:custGeom>
              <a:avLst/>
              <a:gdLst/>
              <a:ahLst/>
              <a:cxnLst/>
              <a:rect l="l" t="t" r="r" b="b"/>
              <a:pathLst>
                <a:path w="16171" h="8823" extrusionOk="0">
                  <a:moveTo>
                    <a:pt x="4568" y="0"/>
                  </a:moveTo>
                  <a:cubicBezTo>
                    <a:pt x="2125" y="0"/>
                    <a:pt x="1" y="755"/>
                    <a:pt x="31" y="2957"/>
                  </a:cubicBezTo>
                  <a:cubicBezTo>
                    <a:pt x="61" y="8337"/>
                    <a:pt x="12827" y="6178"/>
                    <a:pt x="16080" y="8823"/>
                  </a:cubicBezTo>
                  <a:lnTo>
                    <a:pt x="16171" y="8671"/>
                  </a:lnTo>
                  <a:cubicBezTo>
                    <a:pt x="15229" y="5935"/>
                    <a:pt x="13557" y="3139"/>
                    <a:pt x="11125" y="1650"/>
                  </a:cubicBezTo>
                  <a:cubicBezTo>
                    <a:pt x="9938" y="801"/>
                    <a:pt x="7084" y="0"/>
                    <a:pt x="456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5" name="Google Shape;2331;p72"/>
            <p:cNvSpPr/>
            <p:nvPr/>
          </p:nvSpPr>
          <p:spPr>
            <a:xfrm>
              <a:off x="7025505" y="2732148"/>
              <a:ext cx="347614" cy="626437"/>
            </a:xfrm>
            <a:custGeom>
              <a:avLst/>
              <a:gdLst/>
              <a:ahLst/>
              <a:cxnLst/>
              <a:rect l="l" t="t" r="r" b="b"/>
              <a:pathLst>
                <a:path w="24932" h="44930" extrusionOk="0">
                  <a:moveTo>
                    <a:pt x="433" y="0"/>
                  </a:moveTo>
                  <a:cubicBezTo>
                    <a:pt x="1" y="0"/>
                    <a:pt x="19" y="705"/>
                    <a:pt x="486" y="764"/>
                  </a:cubicBezTo>
                  <a:cubicBezTo>
                    <a:pt x="5441" y="1311"/>
                    <a:pt x="9848" y="3408"/>
                    <a:pt x="12706" y="7603"/>
                  </a:cubicBezTo>
                  <a:cubicBezTo>
                    <a:pt x="15259" y="11341"/>
                    <a:pt x="16110" y="16022"/>
                    <a:pt x="16414" y="20430"/>
                  </a:cubicBezTo>
                  <a:cubicBezTo>
                    <a:pt x="16718" y="24867"/>
                    <a:pt x="16353" y="29396"/>
                    <a:pt x="17113" y="33834"/>
                  </a:cubicBezTo>
                  <a:cubicBezTo>
                    <a:pt x="17873" y="38393"/>
                    <a:pt x="20578" y="41950"/>
                    <a:pt x="24104" y="44837"/>
                  </a:cubicBezTo>
                  <a:cubicBezTo>
                    <a:pt x="24182" y="44902"/>
                    <a:pt x="24268" y="44930"/>
                    <a:pt x="24352" y="44930"/>
                  </a:cubicBezTo>
                  <a:cubicBezTo>
                    <a:pt x="24660" y="44930"/>
                    <a:pt x="24931" y="44559"/>
                    <a:pt x="24621" y="44321"/>
                  </a:cubicBezTo>
                  <a:lnTo>
                    <a:pt x="24651" y="44321"/>
                  </a:lnTo>
                  <a:cubicBezTo>
                    <a:pt x="20517" y="40886"/>
                    <a:pt x="18116" y="36874"/>
                    <a:pt x="17569" y="31524"/>
                  </a:cubicBezTo>
                  <a:cubicBezTo>
                    <a:pt x="17083" y="26691"/>
                    <a:pt x="17508" y="21797"/>
                    <a:pt x="16809" y="16965"/>
                  </a:cubicBezTo>
                  <a:cubicBezTo>
                    <a:pt x="16231" y="12800"/>
                    <a:pt x="14772" y="8697"/>
                    <a:pt x="12006" y="5445"/>
                  </a:cubicBezTo>
                  <a:cubicBezTo>
                    <a:pt x="9088" y="2071"/>
                    <a:pt x="4803" y="490"/>
                    <a:pt x="486" y="4"/>
                  </a:cubicBezTo>
                  <a:cubicBezTo>
                    <a:pt x="468" y="1"/>
                    <a:pt x="450" y="0"/>
                    <a:pt x="4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6" name="Google Shape;2332;p72"/>
            <p:cNvSpPr/>
            <p:nvPr/>
          </p:nvSpPr>
          <p:spPr>
            <a:xfrm>
              <a:off x="6970028" y="2909455"/>
              <a:ext cx="287773" cy="72166"/>
            </a:xfrm>
            <a:custGeom>
              <a:avLst/>
              <a:gdLst/>
              <a:ahLst/>
              <a:cxnLst/>
              <a:rect l="l" t="t" r="r" b="b"/>
              <a:pathLst>
                <a:path w="20640" h="5176" extrusionOk="0">
                  <a:moveTo>
                    <a:pt x="570" y="0"/>
                  </a:moveTo>
                  <a:cubicBezTo>
                    <a:pt x="231" y="0"/>
                    <a:pt x="0" y="510"/>
                    <a:pt x="362" y="691"/>
                  </a:cubicBezTo>
                  <a:cubicBezTo>
                    <a:pt x="4661" y="2926"/>
                    <a:pt x="9393" y="5176"/>
                    <a:pt x="14160" y="5176"/>
                  </a:cubicBezTo>
                  <a:cubicBezTo>
                    <a:pt x="16201" y="5176"/>
                    <a:pt x="18248" y="4763"/>
                    <a:pt x="20271" y="3761"/>
                  </a:cubicBezTo>
                  <a:cubicBezTo>
                    <a:pt x="20640" y="3577"/>
                    <a:pt x="20416" y="3051"/>
                    <a:pt x="20053" y="3051"/>
                  </a:cubicBezTo>
                  <a:cubicBezTo>
                    <a:pt x="19997" y="3051"/>
                    <a:pt x="19937" y="3064"/>
                    <a:pt x="19876" y="3092"/>
                  </a:cubicBezTo>
                  <a:cubicBezTo>
                    <a:pt x="17979" y="4032"/>
                    <a:pt x="16048" y="4418"/>
                    <a:pt x="14119" y="4418"/>
                  </a:cubicBezTo>
                  <a:cubicBezTo>
                    <a:pt x="9493" y="4418"/>
                    <a:pt x="4875" y="2198"/>
                    <a:pt x="757" y="53"/>
                  </a:cubicBezTo>
                  <a:cubicBezTo>
                    <a:pt x="693" y="16"/>
                    <a:pt x="630" y="0"/>
                    <a:pt x="5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7" name="Google Shape;2333;p72"/>
            <p:cNvSpPr/>
            <p:nvPr/>
          </p:nvSpPr>
          <p:spPr>
            <a:xfrm>
              <a:off x="6994539" y="2956232"/>
              <a:ext cx="18293" cy="13022"/>
            </a:xfrm>
            <a:custGeom>
              <a:avLst/>
              <a:gdLst/>
              <a:ahLst/>
              <a:cxnLst/>
              <a:rect l="l" t="t" r="r" b="b"/>
              <a:pathLst>
                <a:path w="1312" h="934" extrusionOk="0">
                  <a:moveTo>
                    <a:pt x="659" y="0"/>
                  </a:moveTo>
                  <a:cubicBezTo>
                    <a:pt x="282" y="0"/>
                    <a:pt x="1" y="514"/>
                    <a:pt x="367" y="832"/>
                  </a:cubicBezTo>
                  <a:cubicBezTo>
                    <a:pt x="462" y="903"/>
                    <a:pt x="560" y="934"/>
                    <a:pt x="652" y="934"/>
                  </a:cubicBezTo>
                  <a:cubicBezTo>
                    <a:pt x="1029" y="934"/>
                    <a:pt x="1311" y="420"/>
                    <a:pt x="945" y="102"/>
                  </a:cubicBezTo>
                  <a:cubicBezTo>
                    <a:pt x="849" y="31"/>
                    <a:pt x="751" y="0"/>
                    <a:pt x="659" y="0"/>
                  </a:cubicBezTo>
                  <a:close/>
                </a:path>
              </a:pathLst>
            </a:custGeom>
            <a:solidFill>
              <a:srgbClr val="135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8" name="Google Shape;2334;p72"/>
            <p:cNvSpPr/>
            <p:nvPr/>
          </p:nvSpPr>
          <p:spPr>
            <a:xfrm>
              <a:off x="6973095" y="2939152"/>
              <a:ext cx="19729" cy="13692"/>
            </a:xfrm>
            <a:custGeom>
              <a:avLst/>
              <a:gdLst/>
              <a:ahLst/>
              <a:cxnLst/>
              <a:rect l="l" t="t" r="r" b="b"/>
              <a:pathLst>
                <a:path w="1415" h="982" extrusionOk="0">
                  <a:moveTo>
                    <a:pt x="718" y="1"/>
                  </a:moveTo>
                  <a:cubicBezTo>
                    <a:pt x="311" y="1"/>
                    <a:pt x="0" y="554"/>
                    <a:pt x="416" y="871"/>
                  </a:cubicBezTo>
                  <a:cubicBezTo>
                    <a:pt x="517" y="949"/>
                    <a:pt x="621" y="982"/>
                    <a:pt x="719" y="982"/>
                  </a:cubicBezTo>
                  <a:cubicBezTo>
                    <a:pt x="1118" y="982"/>
                    <a:pt x="1414" y="429"/>
                    <a:pt x="1024" y="111"/>
                  </a:cubicBezTo>
                  <a:cubicBezTo>
                    <a:pt x="922" y="34"/>
                    <a:pt x="817" y="1"/>
                    <a:pt x="718" y="1"/>
                  </a:cubicBezTo>
                  <a:close/>
                </a:path>
              </a:pathLst>
            </a:custGeom>
            <a:solidFill>
              <a:srgbClr val="135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79" name="Google Shape;2335;p72"/>
            <p:cNvSpPr/>
            <p:nvPr/>
          </p:nvSpPr>
          <p:spPr>
            <a:xfrm>
              <a:off x="6991109" y="2745756"/>
              <a:ext cx="18320" cy="12883"/>
            </a:xfrm>
            <a:custGeom>
              <a:avLst/>
              <a:gdLst/>
              <a:ahLst/>
              <a:cxnLst/>
              <a:rect l="l" t="t" r="r" b="b"/>
              <a:pathLst>
                <a:path w="1314" h="924" extrusionOk="0">
                  <a:moveTo>
                    <a:pt x="672" y="1"/>
                  </a:moveTo>
                  <a:cubicBezTo>
                    <a:pt x="290" y="1"/>
                    <a:pt x="0" y="501"/>
                    <a:pt x="370" y="821"/>
                  </a:cubicBezTo>
                  <a:cubicBezTo>
                    <a:pt x="459" y="893"/>
                    <a:pt x="553" y="923"/>
                    <a:pt x="643" y="923"/>
                  </a:cubicBezTo>
                  <a:cubicBezTo>
                    <a:pt x="1013" y="923"/>
                    <a:pt x="1314" y="409"/>
                    <a:pt x="947" y="92"/>
                  </a:cubicBezTo>
                  <a:cubicBezTo>
                    <a:pt x="855" y="28"/>
                    <a:pt x="761" y="1"/>
                    <a:pt x="672" y="1"/>
                  </a:cubicBezTo>
                  <a:close/>
                </a:path>
              </a:pathLst>
            </a:custGeom>
            <a:solidFill>
              <a:srgbClr val="135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0" name="Google Shape;2336;p72"/>
            <p:cNvSpPr/>
            <p:nvPr/>
          </p:nvSpPr>
          <p:spPr>
            <a:xfrm>
              <a:off x="6993354" y="2720478"/>
              <a:ext cx="19729" cy="13692"/>
            </a:xfrm>
            <a:custGeom>
              <a:avLst/>
              <a:gdLst/>
              <a:ahLst/>
              <a:cxnLst/>
              <a:rect l="l" t="t" r="r" b="b"/>
              <a:pathLst>
                <a:path w="1415" h="982" extrusionOk="0">
                  <a:moveTo>
                    <a:pt x="696" y="1"/>
                  </a:moveTo>
                  <a:cubicBezTo>
                    <a:pt x="297" y="1"/>
                    <a:pt x="0" y="554"/>
                    <a:pt x="391" y="871"/>
                  </a:cubicBezTo>
                  <a:cubicBezTo>
                    <a:pt x="493" y="949"/>
                    <a:pt x="598" y="982"/>
                    <a:pt x="697" y="982"/>
                  </a:cubicBezTo>
                  <a:cubicBezTo>
                    <a:pt x="1103" y="982"/>
                    <a:pt x="1414" y="429"/>
                    <a:pt x="999" y="111"/>
                  </a:cubicBezTo>
                  <a:cubicBezTo>
                    <a:pt x="898" y="34"/>
                    <a:pt x="794" y="1"/>
                    <a:pt x="696" y="1"/>
                  </a:cubicBezTo>
                  <a:close/>
                </a:path>
              </a:pathLst>
            </a:custGeom>
            <a:solidFill>
              <a:srgbClr val="135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</p:grpSp>
      <p:grpSp>
        <p:nvGrpSpPr>
          <p:cNvPr id="81" name="Google Shape;2337;p72"/>
          <p:cNvGrpSpPr/>
          <p:nvPr/>
        </p:nvGrpSpPr>
        <p:grpSpPr>
          <a:xfrm>
            <a:off x="8067500" y="4476750"/>
            <a:ext cx="745450" cy="360706"/>
            <a:chOff x="3927551" y="2773306"/>
            <a:chExt cx="745450" cy="360706"/>
          </a:xfrm>
        </p:grpSpPr>
        <p:sp>
          <p:nvSpPr>
            <p:cNvPr id="82" name="Google Shape;2338;p72"/>
            <p:cNvSpPr/>
            <p:nvPr/>
          </p:nvSpPr>
          <p:spPr>
            <a:xfrm>
              <a:off x="3988006" y="2915785"/>
              <a:ext cx="684995" cy="218228"/>
            </a:xfrm>
            <a:custGeom>
              <a:avLst/>
              <a:gdLst/>
              <a:ahLst/>
              <a:cxnLst/>
              <a:rect l="l" t="t" r="r" b="b"/>
              <a:pathLst>
                <a:path w="49130" h="15652" extrusionOk="0">
                  <a:moveTo>
                    <a:pt x="23294" y="0"/>
                  </a:moveTo>
                  <a:cubicBezTo>
                    <a:pt x="15464" y="0"/>
                    <a:pt x="7641" y="2972"/>
                    <a:pt x="408" y="5556"/>
                  </a:cubicBezTo>
                  <a:cubicBezTo>
                    <a:pt x="1" y="5692"/>
                    <a:pt x="103" y="6314"/>
                    <a:pt x="477" y="6314"/>
                  </a:cubicBezTo>
                  <a:cubicBezTo>
                    <a:pt x="521" y="6314"/>
                    <a:pt x="569" y="6305"/>
                    <a:pt x="621" y="6286"/>
                  </a:cubicBezTo>
                  <a:cubicBezTo>
                    <a:pt x="7975" y="3671"/>
                    <a:pt x="15659" y="813"/>
                    <a:pt x="23543" y="813"/>
                  </a:cubicBezTo>
                  <a:cubicBezTo>
                    <a:pt x="24914" y="813"/>
                    <a:pt x="26291" y="899"/>
                    <a:pt x="27673" y="1088"/>
                  </a:cubicBezTo>
                  <a:cubicBezTo>
                    <a:pt x="36062" y="2243"/>
                    <a:pt x="44087" y="8322"/>
                    <a:pt x="48342" y="15496"/>
                  </a:cubicBezTo>
                  <a:cubicBezTo>
                    <a:pt x="48424" y="15605"/>
                    <a:pt x="48534" y="15652"/>
                    <a:pt x="48641" y="15652"/>
                  </a:cubicBezTo>
                  <a:cubicBezTo>
                    <a:pt x="48891" y="15652"/>
                    <a:pt x="49130" y="15399"/>
                    <a:pt x="48981" y="15101"/>
                  </a:cubicBezTo>
                  <a:cubicBezTo>
                    <a:pt x="44664" y="7806"/>
                    <a:pt x="36853" y="2061"/>
                    <a:pt x="28524" y="480"/>
                  </a:cubicBezTo>
                  <a:cubicBezTo>
                    <a:pt x="26785" y="148"/>
                    <a:pt x="25039" y="0"/>
                    <a:pt x="232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3" name="Google Shape;2339;p72"/>
            <p:cNvSpPr/>
            <p:nvPr/>
          </p:nvSpPr>
          <p:spPr>
            <a:xfrm>
              <a:off x="3927551" y="2943781"/>
              <a:ext cx="203672" cy="99229"/>
            </a:xfrm>
            <a:custGeom>
              <a:avLst/>
              <a:gdLst/>
              <a:ahLst/>
              <a:cxnLst/>
              <a:rect l="l" t="t" r="r" b="b"/>
              <a:pathLst>
                <a:path w="14608" h="7117" extrusionOk="0">
                  <a:moveTo>
                    <a:pt x="11511" y="765"/>
                  </a:moveTo>
                  <a:cubicBezTo>
                    <a:pt x="12171" y="765"/>
                    <a:pt x="12825" y="808"/>
                    <a:pt x="13458" y="916"/>
                  </a:cubicBezTo>
                  <a:lnTo>
                    <a:pt x="13458" y="916"/>
                  </a:lnTo>
                  <a:cubicBezTo>
                    <a:pt x="11682" y="3443"/>
                    <a:pt x="9216" y="5061"/>
                    <a:pt x="6264" y="5950"/>
                  </a:cubicBezTo>
                  <a:cubicBezTo>
                    <a:pt x="5375" y="6204"/>
                    <a:pt x="4412" y="6428"/>
                    <a:pt x="3468" y="6428"/>
                  </a:cubicBezTo>
                  <a:cubicBezTo>
                    <a:pt x="3057" y="6428"/>
                    <a:pt x="2649" y="6386"/>
                    <a:pt x="2252" y="6284"/>
                  </a:cubicBezTo>
                  <a:cubicBezTo>
                    <a:pt x="641" y="5859"/>
                    <a:pt x="1188" y="3974"/>
                    <a:pt x="2009" y="3153"/>
                  </a:cubicBezTo>
                  <a:cubicBezTo>
                    <a:pt x="3528" y="1664"/>
                    <a:pt x="6234" y="1299"/>
                    <a:pt x="8240" y="1026"/>
                  </a:cubicBezTo>
                  <a:cubicBezTo>
                    <a:pt x="9295" y="885"/>
                    <a:pt x="10410" y="765"/>
                    <a:pt x="11511" y="765"/>
                  </a:cubicBezTo>
                  <a:close/>
                  <a:moveTo>
                    <a:pt x="11401" y="1"/>
                  </a:moveTo>
                  <a:cubicBezTo>
                    <a:pt x="9667" y="1"/>
                    <a:pt x="7900" y="281"/>
                    <a:pt x="6264" y="600"/>
                  </a:cubicBezTo>
                  <a:cubicBezTo>
                    <a:pt x="4167" y="995"/>
                    <a:pt x="1036" y="1877"/>
                    <a:pt x="489" y="4278"/>
                  </a:cubicBezTo>
                  <a:cubicBezTo>
                    <a:pt x="1" y="6533"/>
                    <a:pt x="1914" y="7117"/>
                    <a:pt x="3697" y="7117"/>
                  </a:cubicBezTo>
                  <a:cubicBezTo>
                    <a:pt x="4245" y="7117"/>
                    <a:pt x="4781" y="7062"/>
                    <a:pt x="5231" y="6983"/>
                  </a:cubicBezTo>
                  <a:cubicBezTo>
                    <a:pt x="9030" y="6284"/>
                    <a:pt x="12374" y="4065"/>
                    <a:pt x="14441" y="813"/>
                  </a:cubicBezTo>
                  <a:cubicBezTo>
                    <a:pt x="14607" y="521"/>
                    <a:pt x="14360" y="258"/>
                    <a:pt x="14100" y="258"/>
                  </a:cubicBezTo>
                  <a:cubicBezTo>
                    <a:pt x="14085" y="258"/>
                    <a:pt x="14070" y="259"/>
                    <a:pt x="14054" y="261"/>
                  </a:cubicBezTo>
                  <a:lnTo>
                    <a:pt x="14054" y="261"/>
                  </a:lnTo>
                  <a:cubicBezTo>
                    <a:pt x="13194" y="76"/>
                    <a:pt x="12302" y="1"/>
                    <a:pt x="114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4" name="Google Shape;2340;p72"/>
            <p:cNvSpPr/>
            <p:nvPr/>
          </p:nvSpPr>
          <p:spPr>
            <a:xfrm>
              <a:off x="4040304" y="2803324"/>
              <a:ext cx="189493" cy="126138"/>
            </a:xfrm>
            <a:custGeom>
              <a:avLst/>
              <a:gdLst/>
              <a:ahLst/>
              <a:cxnLst/>
              <a:rect l="l" t="t" r="r" b="b"/>
              <a:pathLst>
                <a:path w="13591" h="9047" extrusionOk="0">
                  <a:moveTo>
                    <a:pt x="7421" y="699"/>
                  </a:moveTo>
                  <a:cubicBezTo>
                    <a:pt x="8710" y="699"/>
                    <a:pt x="9662" y="1777"/>
                    <a:pt x="10305" y="2771"/>
                  </a:cubicBezTo>
                  <a:cubicBezTo>
                    <a:pt x="11391" y="4386"/>
                    <a:pt x="11916" y="6307"/>
                    <a:pt x="12533" y="8137"/>
                  </a:cubicBezTo>
                  <a:lnTo>
                    <a:pt x="12533" y="8137"/>
                  </a:lnTo>
                  <a:cubicBezTo>
                    <a:pt x="9780" y="7442"/>
                    <a:pt x="2480" y="5293"/>
                    <a:pt x="3831" y="2619"/>
                  </a:cubicBezTo>
                  <a:cubicBezTo>
                    <a:pt x="4408" y="1464"/>
                    <a:pt x="6110" y="796"/>
                    <a:pt x="7265" y="704"/>
                  </a:cubicBezTo>
                  <a:cubicBezTo>
                    <a:pt x="7318" y="701"/>
                    <a:pt x="7370" y="699"/>
                    <a:pt x="7421" y="699"/>
                  </a:cubicBezTo>
                  <a:close/>
                  <a:moveTo>
                    <a:pt x="7319" y="1"/>
                  </a:moveTo>
                  <a:cubicBezTo>
                    <a:pt x="5954" y="1"/>
                    <a:pt x="4541" y="685"/>
                    <a:pt x="3527" y="1768"/>
                  </a:cubicBezTo>
                  <a:cubicBezTo>
                    <a:pt x="1" y="5507"/>
                    <a:pt x="10974" y="8577"/>
                    <a:pt x="13010" y="9033"/>
                  </a:cubicBezTo>
                  <a:cubicBezTo>
                    <a:pt x="13047" y="9042"/>
                    <a:pt x="13083" y="9046"/>
                    <a:pt x="13117" y="9046"/>
                  </a:cubicBezTo>
                  <a:cubicBezTo>
                    <a:pt x="13431" y="9046"/>
                    <a:pt x="13590" y="8673"/>
                    <a:pt x="13443" y="8450"/>
                  </a:cubicBezTo>
                  <a:lnTo>
                    <a:pt x="13443" y="8450"/>
                  </a:lnTo>
                  <a:cubicBezTo>
                    <a:pt x="13441" y="8442"/>
                    <a:pt x="13438" y="8433"/>
                    <a:pt x="13436" y="8425"/>
                  </a:cubicBezTo>
                  <a:cubicBezTo>
                    <a:pt x="12554" y="5993"/>
                    <a:pt x="11916" y="3349"/>
                    <a:pt x="10183" y="1343"/>
                  </a:cubicBezTo>
                  <a:cubicBezTo>
                    <a:pt x="9391" y="405"/>
                    <a:pt x="8369" y="1"/>
                    <a:pt x="73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5" name="Google Shape;2341;p72"/>
            <p:cNvSpPr/>
            <p:nvPr/>
          </p:nvSpPr>
          <p:spPr>
            <a:xfrm>
              <a:off x="4188206" y="2915241"/>
              <a:ext cx="155124" cy="143259"/>
            </a:xfrm>
            <a:custGeom>
              <a:avLst/>
              <a:gdLst/>
              <a:ahLst/>
              <a:cxnLst/>
              <a:rect l="l" t="t" r="r" b="b"/>
              <a:pathLst>
                <a:path w="11126" h="10275" extrusionOk="0">
                  <a:moveTo>
                    <a:pt x="9919" y="863"/>
                  </a:moveTo>
                  <a:lnTo>
                    <a:pt x="9919" y="863"/>
                  </a:lnTo>
                  <a:cubicBezTo>
                    <a:pt x="10536" y="4710"/>
                    <a:pt x="8294" y="9419"/>
                    <a:pt x="4197" y="9419"/>
                  </a:cubicBezTo>
                  <a:cubicBezTo>
                    <a:pt x="3789" y="9419"/>
                    <a:pt x="3363" y="9372"/>
                    <a:pt x="2919" y="9273"/>
                  </a:cubicBezTo>
                  <a:cubicBezTo>
                    <a:pt x="153" y="8665"/>
                    <a:pt x="2828" y="5443"/>
                    <a:pt x="3740" y="4471"/>
                  </a:cubicBezTo>
                  <a:cubicBezTo>
                    <a:pt x="5406" y="2683"/>
                    <a:pt x="7737" y="1802"/>
                    <a:pt x="9919" y="863"/>
                  </a:cubicBezTo>
                  <a:close/>
                  <a:moveTo>
                    <a:pt x="10261" y="1"/>
                  </a:moveTo>
                  <a:cubicBezTo>
                    <a:pt x="10161" y="1"/>
                    <a:pt x="10057" y="40"/>
                    <a:pt x="9977" y="110"/>
                  </a:cubicBezTo>
                  <a:lnTo>
                    <a:pt x="9977" y="110"/>
                  </a:lnTo>
                  <a:cubicBezTo>
                    <a:pt x="9950" y="100"/>
                    <a:pt x="9921" y="95"/>
                    <a:pt x="9890" y="95"/>
                  </a:cubicBezTo>
                  <a:cubicBezTo>
                    <a:pt x="9849" y="95"/>
                    <a:pt x="9805" y="104"/>
                    <a:pt x="9758" y="124"/>
                  </a:cubicBezTo>
                  <a:lnTo>
                    <a:pt x="9758" y="155"/>
                  </a:lnTo>
                  <a:cubicBezTo>
                    <a:pt x="6962" y="1310"/>
                    <a:pt x="4256" y="2434"/>
                    <a:pt x="2372" y="4896"/>
                  </a:cubicBezTo>
                  <a:cubicBezTo>
                    <a:pt x="1247" y="6386"/>
                    <a:pt x="1" y="8757"/>
                    <a:pt x="2220" y="9851"/>
                  </a:cubicBezTo>
                  <a:cubicBezTo>
                    <a:pt x="2822" y="10144"/>
                    <a:pt x="3458" y="10274"/>
                    <a:pt x="4096" y="10274"/>
                  </a:cubicBezTo>
                  <a:cubicBezTo>
                    <a:pt x="5902" y="10274"/>
                    <a:pt x="7723" y="9231"/>
                    <a:pt x="8846" y="7906"/>
                  </a:cubicBezTo>
                  <a:cubicBezTo>
                    <a:pt x="10579" y="5869"/>
                    <a:pt x="11126" y="2860"/>
                    <a:pt x="10579" y="276"/>
                  </a:cubicBezTo>
                  <a:cubicBezTo>
                    <a:pt x="10543" y="84"/>
                    <a:pt x="10407" y="1"/>
                    <a:pt x="1026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6" name="Google Shape;2342;p72"/>
            <p:cNvSpPr/>
            <p:nvPr/>
          </p:nvSpPr>
          <p:spPr>
            <a:xfrm>
              <a:off x="4245705" y="2917374"/>
              <a:ext cx="90529" cy="117591"/>
            </a:xfrm>
            <a:custGeom>
              <a:avLst/>
              <a:gdLst/>
              <a:ahLst/>
              <a:cxnLst/>
              <a:rect l="l" t="t" r="r" b="b"/>
              <a:pathLst>
                <a:path w="6493" h="8434" extrusionOk="0">
                  <a:moveTo>
                    <a:pt x="5971" y="0"/>
                  </a:moveTo>
                  <a:cubicBezTo>
                    <a:pt x="5851" y="0"/>
                    <a:pt x="5727" y="54"/>
                    <a:pt x="5634" y="184"/>
                  </a:cubicBezTo>
                  <a:cubicBezTo>
                    <a:pt x="3841" y="2768"/>
                    <a:pt x="2078" y="5382"/>
                    <a:pt x="193" y="7905"/>
                  </a:cubicBezTo>
                  <a:cubicBezTo>
                    <a:pt x="0" y="8162"/>
                    <a:pt x="276" y="8434"/>
                    <a:pt x="551" y="8434"/>
                  </a:cubicBezTo>
                  <a:cubicBezTo>
                    <a:pt x="666" y="8434"/>
                    <a:pt x="781" y="8386"/>
                    <a:pt x="862" y="8269"/>
                  </a:cubicBezTo>
                  <a:cubicBezTo>
                    <a:pt x="2746" y="5746"/>
                    <a:pt x="4509" y="3132"/>
                    <a:pt x="6303" y="549"/>
                  </a:cubicBezTo>
                  <a:cubicBezTo>
                    <a:pt x="6492" y="275"/>
                    <a:pt x="6243" y="0"/>
                    <a:pt x="59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7" name="Google Shape;2343;p72"/>
            <p:cNvSpPr/>
            <p:nvPr/>
          </p:nvSpPr>
          <p:spPr>
            <a:xfrm>
              <a:off x="4300946" y="2773306"/>
              <a:ext cx="102561" cy="156268"/>
            </a:xfrm>
            <a:custGeom>
              <a:avLst/>
              <a:gdLst/>
              <a:ahLst/>
              <a:cxnLst/>
              <a:rect l="l" t="t" r="r" b="b"/>
              <a:pathLst>
                <a:path w="7356" h="11208" extrusionOk="0">
                  <a:moveTo>
                    <a:pt x="3401" y="806"/>
                  </a:moveTo>
                  <a:cubicBezTo>
                    <a:pt x="3669" y="806"/>
                    <a:pt x="3930" y="867"/>
                    <a:pt x="4164" y="1003"/>
                  </a:cubicBezTo>
                  <a:cubicBezTo>
                    <a:pt x="5654" y="1854"/>
                    <a:pt x="5897" y="4681"/>
                    <a:pt x="6079" y="6170"/>
                  </a:cubicBezTo>
                  <a:cubicBezTo>
                    <a:pt x="6219" y="7487"/>
                    <a:pt x="6359" y="8959"/>
                    <a:pt x="6143" y="10276"/>
                  </a:cubicBezTo>
                  <a:lnTo>
                    <a:pt x="6143" y="10276"/>
                  </a:lnTo>
                  <a:cubicBezTo>
                    <a:pt x="4414" y="9217"/>
                    <a:pt x="2939" y="7509"/>
                    <a:pt x="1915" y="5775"/>
                  </a:cubicBezTo>
                  <a:cubicBezTo>
                    <a:pt x="1246" y="4681"/>
                    <a:pt x="760" y="3283"/>
                    <a:pt x="1368" y="2067"/>
                  </a:cubicBezTo>
                  <a:cubicBezTo>
                    <a:pt x="1733" y="1359"/>
                    <a:pt x="2596" y="806"/>
                    <a:pt x="3401" y="806"/>
                  </a:cubicBezTo>
                  <a:close/>
                  <a:moveTo>
                    <a:pt x="3313" y="0"/>
                  </a:moveTo>
                  <a:cubicBezTo>
                    <a:pt x="882" y="0"/>
                    <a:pt x="0" y="2705"/>
                    <a:pt x="547" y="4620"/>
                  </a:cubicBezTo>
                  <a:cubicBezTo>
                    <a:pt x="1277" y="7204"/>
                    <a:pt x="3769" y="9909"/>
                    <a:pt x="6110" y="11155"/>
                  </a:cubicBezTo>
                  <a:cubicBezTo>
                    <a:pt x="6173" y="11192"/>
                    <a:pt x="6237" y="11208"/>
                    <a:pt x="6296" y="11208"/>
                  </a:cubicBezTo>
                  <a:cubicBezTo>
                    <a:pt x="6420" y="11208"/>
                    <a:pt x="6529" y="11140"/>
                    <a:pt x="6600" y="11043"/>
                  </a:cubicBezTo>
                  <a:lnTo>
                    <a:pt x="6600" y="11043"/>
                  </a:lnTo>
                  <a:cubicBezTo>
                    <a:pt x="6696" y="11006"/>
                    <a:pt x="6775" y="10925"/>
                    <a:pt x="6809" y="10791"/>
                  </a:cubicBezTo>
                  <a:cubicBezTo>
                    <a:pt x="7356" y="8237"/>
                    <a:pt x="7234" y="0"/>
                    <a:pt x="33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8" name="Google Shape;2344;p72"/>
            <p:cNvSpPr/>
            <p:nvPr/>
          </p:nvSpPr>
          <p:spPr>
            <a:xfrm>
              <a:off x="4341672" y="2819916"/>
              <a:ext cx="51852" cy="104290"/>
            </a:xfrm>
            <a:custGeom>
              <a:avLst/>
              <a:gdLst/>
              <a:ahLst/>
              <a:cxnLst/>
              <a:rect l="l" t="t" r="r" b="b"/>
              <a:pathLst>
                <a:path w="3719" h="7480" extrusionOk="0">
                  <a:moveTo>
                    <a:pt x="535" y="0"/>
                  </a:moveTo>
                  <a:cubicBezTo>
                    <a:pt x="280" y="0"/>
                    <a:pt x="1" y="282"/>
                    <a:pt x="149" y="578"/>
                  </a:cubicBezTo>
                  <a:cubicBezTo>
                    <a:pt x="1213" y="2706"/>
                    <a:pt x="2307" y="4864"/>
                    <a:pt x="2915" y="7204"/>
                  </a:cubicBezTo>
                  <a:cubicBezTo>
                    <a:pt x="2963" y="7397"/>
                    <a:pt x="3106" y="7480"/>
                    <a:pt x="3254" y="7480"/>
                  </a:cubicBezTo>
                  <a:cubicBezTo>
                    <a:pt x="3481" y="7480"/>
                    <a:pt x="3718" y="7286"/>
                    <a:pt x="3645" y="6992"/>
                  </a:cubicBezTo>
                  <a:cubicBezTo>
                    <a:pt x="3037" y="4621"/>
                    <a:pt x="1912" y="2402"/>
                    <a:pt x="818" y="183"/>
                  </a:cubicBezTo>
                  <a:cubicBezTo>
                    <a:pt x="753" y="54"/>
                    <a:pt x="647" y="0"/>
                    <a:pt x="5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89" name="Google Shape;2345;p72"/>
            <p:cNvSpPr/>
            <p:nvPr/>
          </p:nvSpPr>
          <p:spPr>
            <a:xfrm>
              <a:off x="4125451" y="2847062"/>
              <a:ext cx="95116" cy="80490"/>
            </a:xfrm>
            <a:custGeom>
              <a:avLst/>
              <a:gdLst/>
              <a:ahLst/>
              <a:cxnLst/>
              <a:rect l="l" t="t" r="r" b="b"/>
              <a:pathLst>
                <a:path w="6822" h="5773" extrusionOk="0">
                  <a:moveTo>
                    <a:pt x="550" y="1"/>
                  </a:moveTo>
                  <a:cubicBezTo>
                    <a:pt x="275" y="1"/>
                    <a:pt x="0" y="266"/>
                    <a:pt x="216" y="546"/>
                  </a:cubicBezTo>
                  <a:cubicBezTo>
                    <a:pt x="1766" y="2613"/>
                    <a:pt x="3955" y="4102"/>
                    <a:pt x="5961" y="5683"/>
                  </a:cubicBezTo>
                  <a:cubicBezTo>
                    <a:pt x="6042" y="5746"/>
                    <a:pt x="6130" y="5772"/>
                    <a:pt x="6215" y="5772"/>
                  </a:cubicBezTo>
                  <a:cubicBezTo>
                    <a:pt x="6541" y="5772"/>
                    <a:pt x="6822" y="5377"/>
                    <a:pt x="6508" y="5136"/>
                  </a:cubicBezTo>
                  <a:cubicBezTo>
                    <a:pt x="4563" y="3616"/>
                    <a:pt x="2374" y="2157"/>
                    <a:pt x="854" y="151"/>
                  </a:cubicBezTo>
                  <a:cubicBezTo>
                    <a:pt x="775" y="45"/>
                    <a:pt x="662" y="1"/>
                    <a:pt x="5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90" name="Google Shape;2346;p72"/>
            <p:cNvSpPr/>
            <p:nvPr/>
          </p:nvSpPr>
          <p:spPr>
            <a:xfrm>
              <a:off x="4447147" y="2825925"/>
              <a:ext cx="101724" cy="145894"/>
            </a:xfrm>
            <a:custGeom>
              <a:avLst/>
              <a:gdLst/>
              <a:ahLst/>
              <a:cxnLst/>
              <a:rect l="l" t="t" r="r" b="b"/>
              <a:pathLst>
                <a:path w="7296" h="10464" extrusionOk="0">
                  <a:moveTo>
                    <a:pt x="4661" y="803"/>
                  </a:moveTo>
                  <a:cubicBezTo>
                    <a:pt x="4973" y="803"/>
                    <a:pt x="5285" y="907"/>
                    <a:pt x="5563" y="1150"/>
                  </a:cubicBezTo>
                  <a:cubicBezTo>
                    <a:pt x="6262" y="1789"/>
                    <a:pt x="6293" y="3156"/>
                    <a:pt x="6293" y="4007"/>
                  </a:cubicBezTo>
                  <a:cubicBezTo>
                    <a:pt x="6321" y="6076"/>
                    <a:pt x="5108" y="7643"/>
                    <a:pt x="4081" y="9274"/>
                  </a:cubicBezTo>
                  <a:lnTo>
                    <a:pt x="4081" y="9274"/>
                  </a:lnTo>
                  <a:cubicBezTo>
                    <a:pt x="3321" y="7025"/>
                    <a:pt x="2315" y="4545"/>
                    <a:pt x="2919" y="2214"/>
                  </a:cubicBezTo>
                  <a:cubicBezTo>
                    <a:pt x="3114" y="1454"/>
                    <a:pt x="3883" y="803"/>
                    <a:pt x="4661" y="803"/>
                  </a:cubicBezTo>
                  <a:close/>
                  <a:moveTo>
                    <a:pt x="4757" y="0"/>
                  </a:moveTo>
                  <a:cubicBezTo>
                    <a:pt x="4580" y="0"/>
                    <a:pt x="4393" y="27"/>
                    <a:pt x="4195" y="86"/>
                  </a:cubicBezTo>
                  <a:cubicBezTo>
                    <a:pt x="1" y="1333"/>
                    <a:pt x="2736" y="7473"/>
                    <a:pt x="3557" y="10178"/>
                  </a:cubicBezTo>
                  <a:cubicBezTo>
                    <a:pt x="3619" y="10377"/>
                    <a:pt x="3778" y="10464"/>
                    <a:pt x="3934" y="10464"/>
                  </a:cubicBezTo>
                  <a:cubicBezTo>
                    <a:pt x="4101" y="10464"/>
                    <a:pt x="4265" y="10363"/>
                    <a:pt x="4300" y="10193"/>
                  </a:cubicBezTo>
                  <a:lnTo>
                    <a:pt x="4300" y="10193"/>
                  </a:lnTo>
                  <a:cubicBezTo>
                    <a:pt x="4377" y="10169"/>
                    <a:pt x="4448" y="10116"/>
                    <a:pt x="4499" y="10026"/>
                  </a:cubicBezTo>
                  <a:cubicBezTo>
                    <a:pt x="5958" y="7655"/>
                    <a:pt x="7296" y="5740"/>
                    <a:pt x="6992" y="2852"/>
                  </a:cubicBezTo>
                  <a:cubicBezTo>
                    <a:pt x="6857" y="1641"/>
                    <a:pt x="6126" y="0"/>
                    <a:pt x="47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  <p:sp>
          <p:nvSpPr>
            <p:cNvPr id="91" name="Google Shape;2347;p72"/>
            <p:cNvSpPr/>
            <p:nvPr/>
          </p:nvSpPr>
          <p:spPr>
            <a:xfrm>
              <a:off x="4497577" y="2858885"/>
              <a:ext cx="15365" cy="109379"/>
            </a:xfrm>
            <a:custGeom>
              <a:avLst/>
              <a:gdLst/>
              <a:ahLst/>
              <a:cxnLst/>
              <a:rect l="l" t="t" r="r" b="b"/>
              <a:pathLst>
                <a:path w="1102" h="7845" extrusionOk="0">
                  <a:moveTo>
                    <a:pt x="631" y="0"/>
                  </a:moveTo>
                  <a:cubicBezTo>
                    <a:pt x="488" y="0"/>
                    <a:pt x="359" y="83"/>
                    <a:pt x="335" y="276"/>
                  </a:cubicBezTo>
                  <a:cubicBezTo>
                    <a:pt x="1" y="2677"/>
                    <a:pt x="274" y="5078"/>
                    <a:pt x="62" y="7479"/>
                  </a:cubicBezTo>
                  <a:cubicBezTo>
                    <a:pt x="46" y="7723"/>
                    <a:pt x="229" y="7844"/>
                    <a:pt x="419" y="7844"/>
                  </a:cubicBezTo>
                  <a:cubicBezTo>
                    <a:pt x="609" y="7844"/>
                    <a:pt x="806" y="7723"/>
                    <a:pt x="821" y="7479"/>
                  </a:cubicBezTo>
                  <a:cubicBezTo>
                    <a:pt x="1034" y="5139"/>
                    <a:pt x="730" y="2798"/>
                    <a:pt x="1065" y="488"/>
                  </a:cubicBezTo>
                  <a:cubicBezTo>
                    <a:pt x="1101" y="194"/>
                    <a:pt x="849" y="0"/>
                    <a:pt x="6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572000" y="2918174"/>
            <a:ext cx="1971409" cy="995915"/>
            <a:chOff x="4475371" y="2918174"/>
            <a:chExt cx="1971409" cy="995915"/>
          </a:xfrm>
        </p:grpSpPr>
        <p:grpSp>
          <p:nvGrpSpPr>
            <p:cNvPr id="92" name="Group 91"/>
            <p:cNvGrpSpPr/>
            <p:nvPr/>
          </p:nvGrpSpPr>
          <p:grpSpPr>
            <a:xfrm>
              <a:off x="4897281" y="2918174"/>
              <a:ext cx="1549499" cy="995915"/>
              <a:chOff x="4897281" y="2918174"/>
              <a:chExt cx="1549499" cy="995915"/>
            </a:xfrm>
          </p:grpSpPr>
          <p:sp>
            <p:nvSpPr>
              <p:cNvPr id="12" name="Left Brace 11"/>
              <p:cNvSpPr/>
              <p:nvPr/>
            </p:nvSpPr>
            <p:spPr>
              <a:xfrm>
                <a:off x="4897281" y="3242084"/>
                <a:ext cx="179900" cy="533400"/>
              </a:xfrm>
              <a:prstGeom prst="leftBrace">
                <a:avLst/>
              </a:prstGeom>
              <a:ln w="28575"/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FFF00"/>
                  </a:solidFill>
                  <a:latin typeface="Cambria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172072" y="2918174"/>
                <a:ext cx="12186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FFF00"/>
                    </a:solidFill>
                    <a:latin typeface="Cambria" pitchFamily="18" charset="0"/>
                  </a:rPr>
                  <a:t>AB // CD</a:t>
                </a:r>
                <a:endParaRPr lang="en-US" sz="2000" b="1" dirty="0">
                  <a:solidFill>
                    <a:srgbClr val="FFFF00"/>
                  </a:solidFill>
                  <a:latin typeface="Cambria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172072" y="3513979"/>
                <a:ext cx="127470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FFF00"/>
                    </a:solidFill>
                    <a:latin typeface="Cambria" pitchFamily="18" charset="0"/>
                  </a:rPr>
                  <a:t>AD  // BC</a:t>
                </a:r>
                <a:endParaRPr lang="en-US" sz="2000" b="1" dirty="0">
                  <a:solidFill>
                    <a:srgbClr val="FFFF00"/>
                  </a:solidFill>
                  <a:latin typeface="Cambria" pitchFamily="18" charset="0"/>
                </a:endParaRPr>
              </a:p>
            </p:txBody>
          </p:sp>
        </p:grpSp>
        <p:sp>
          <p:nvSpPr>
            <p:cNvPr id="93" name="Rectangle 92"/>
            <p:cNvSpPr/>
            <p:nvPr/>
          </p:nvSpPr>
          <p:spPr>
            <a:xfrm>
              <a:off x="4475371" y="3308729"/>
              <a:ext cx="52290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FFFF00"/>
                  </a:solidFill>
                  <a:latin typeface="Cambria" pitchFamily="18" charset="0"/>
                  <a:sym typeface="Symbol"/>
                </a:rPr>
                <a:t></a:t>
              </a:r>
              <a:r>
                <a:rPr lang="en-US" sz="2000" b="1" dirty="0">
                  <a:solidFill>
                    <a:srgbClr val="FFFF00"/>
                  </a:solidFill>
                  <a:latin typeface="Cambria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986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2236" y="1047750"/>
            <a:ext cx="28664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Trong hình bình hành: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4850" y="1428750"/>
            <a:ext cx="3296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a) Các cạnh đối bằng nhau.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4850" y="1809750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b) Các góc đối bằng nhau.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4850" y="2190750"/>
            <a:ext cx="7015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c) Hai đường chéo cắt nhau tại trung điểm của mỗi đường.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48200" y="2952750"/>
            <a:ext cx="518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GT</a:t>
            </a:r>
            <a:endParaRPr lang="en-US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0" y="4064675"/>
            <a:ext cx="5004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KL</a:t>
            </a:r>
            <a:endParaRPr lang="en-US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57800" y="2781240"/>
            <a:ext cx="30299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ABCD là hình bình hành</a:t>
            </a:r>
            <a:endParaRPr lang="en-US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74212" y="3162240"/>
            <a:ext cx="19111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AC cắt BD tại O</a:t>
            </a:r>
            <a:endParaRPr lang="en-US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57800" y="3695640"/>
            <a:ext cx="2451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a) AB = CD, AD = BC</a:t>
            </a:r>
            <a:endParaRPr lang="en-US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57800" y="4457640"/>
            <a:ext cx="2483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c) OA = OC, OB = OD</a:t>
            </a:r>
            <a:endParaRPr lang="en-US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5257800" y="4065353"/>
            <a:ext cx="1816100" cy="411397"/>
            <a:chOff x="5257800" y="4065353"/>
            <a:chExt cx="1816100" cy="411397"/>
          </a:xfrm>
        </p:grpSpPr>
        <p:sp>
          <p:nvSpPr>
            <p:cNvPr id="18" name="TextBox 17"/>
            <p:cNvSpPr txBox="1"/>
            <p:nvPr/>
          </p:nvSpPr>
          <p:spPr>
            <a:xfrm>
              <a:off x="5257800" y="4076640"/>
              <a:ext cx="505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  <a:latin typeface="Cambria" pitchFamily="18" charset="0"/>
                </a:rPr>
                <a:t>b) </a:t>
              </a:r>
              <a:endParaRPr lang="en-US" sz="2000" b="1" dirty="0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0665797"/>
                </p:ext>
              </p:extLst>
            </p:nvPr>
          </p:nvGraphicFramePr>
          <p:xfrm>
            <a:off x="5715000" y="4065353"/>
            <a:ext cx="13589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Equation" r:id="rId3" imgW="1358640" imgH="368280" progId="Equation.DSMT4">
                    <p:embed/>
                  </p:oleObj>
                </mc:Choice>
                <mc:Fallback>
                  <p:oleObj name="Equation" r:id="rId3" imgW="135864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715000" y="4065353"/>
                          <a:ext cx="1358900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TextBox 20"/>
          <p:cNvSpPr txBox="1"/>
          <p:nvPr/>
        </p:nvSpPr>
        <p:spPr>
          <a:xfrm>
            <a:off x="722236" y="209550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2. Tính chất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685800" y="666750"/>
            <a:ext cx="968535" cy="400110"/>
            <a:chOff x="685800" y="666750"/>
            <a:chExt cx="968535" cy="400110"/>
          </a:xfrm>
        </p:grpSpPr>
        <p:sp>
          <p:nvSpPr>
            <p:cNvPr id="3" name="TextBox 2"/>
            <p:cNvSpPr txBox="1"/>
            <p:nvPr/>
          </p:nvSpPr>
          <p:spPr>
            <a:xfrm>
              <a:off x="685800" y="666750"/>
              <a:ext cx="9685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FF00"/>
                  </a:solidFill>
                  <a:latin typeface="Cambria" pitchFamily="18" charset="0"/>
                </a:rPr>
                <a:t>Định lí</a:t>
              </a:r>
              <a:endParaRPr lang="en-US" sz="2000" b="1" dirty="0">
                <a:solidFill>
                  <a:srgbClr val="FFFF00"/>
                </a:solidFill>
                <a:latin typeface="Cambria" pitchFamily="18" charset="0"/>
              </a:endParaRPr>
            </a:p>
          </p:txBody>
        </p:sp>
        <p:sp>
          <p:nvSpPr>
            <p:cNvPr id="22" name="Google Shape;2340;p35"/>
            <p:cNvSpPr/>
            <p:nvPr/>
          </p:nvSpPr>
          <p:spPr>
            <a:xfrm>
              <a:off x="715515" y="1011634"/>
              <a:ext cx="884685" cy="55225"/>
            </a:xfrm>
            <a:custGeom>
              <a:avLst/>
              <a:gdLst/>
              <a:ahLst/>
              <a:cxnLst/>
              <a:rect l="l" t="t" r="r" b="b"/>
              <a:pathLst>
                <a:path w="18381" h="1643" extrusionOk="0">
                  <a:moveTo>
                    <a:pt x="18340" y="809"/>
                  </a:moveTo>
                  <a:cubicBezTo>
                    <a:pt x="18346" y="811"/>
                    <a:pt x="18353" y="813"/>
                    <a:pt x="18359" y="813"/>
                  </a:cubicBezTo>
                  <a:cubicBezTo>
                    <a:pt x="18366" y="813"/>
                    <a:pt x="18373" y="812"/>
                    <a:pt x="18381" y="809"/>
                  </a:cubicBezTo>
                  <a:close/>
                  <a:moveTo>
                    <a:pt x="14593" y="0"/>
                  </a:moveTo>
                  <a:cubicBezTo>
                    <a:pt x="12817" y="0"/>
                    <a:pt x="11052" y="40"/>
                    <a:pt x="9274" y="142"/>
                  </a:cubicBezTo>
                  <a:cubicBezTo>
                    <a:pt x="6305" y="209"/>
                    <a:pt x="3337" y="409"/>
                    <a:pt x="435" y="742"/>
                  </a:cubicBezTo>
                  <a:lnTo>
                    <a:pt x="368" y="742"/>
                  </a:lnTo>
                  <a:cubicBezTo>
                    <a:pt x="301" y="742"/>
                    <a:pt x="268" y="842"/>
                    <a:pt x="168" y="842"/>
                  </a:cubicBezTo>
                  <a:cubicBezTo>
                    <a:pt x="368" y="842"/>
                    <a:pt x="601" y="809"/>
                    <a:pt x="801" y="809"/>
                  </a:cubicBezTo>
                  <a:lnTo>
                    <a:pt x="801" y="809"/>
                  </a:lnTo>
                  <a:cubicBezTo>
                    <a:pt x="601" y="809"/>
                    <a:pt x="434" y="842"/>
                    <a:pt x="201" y="842"/>
                  </a:cubicBezTo>
                  <a:cubicBezTo>
                    <a:pt x="168" y="842"/>
                    <a:pt x="134" y="909"/>
                    <a:pt x="134" y="976"/>
                  </a:cubicBezTo>
                  <a:lnTo>
                    <a:pt x="34" y="976"/>
                  </a:lnTo>
                  <a:cubicBezTo>
                    <a:pt x="34" y="976"/>
                    <a:pt x="34" y="1076"/>
                    <a:pt x="1" y="1176"/>
                  </a:cubicBezTo>
                  <a:lnTo>
                    <a:pt x="1" y="1209"/>
                  </a:lnTo>
                  <a:lnTo>
                    <a:pt x="34" y="1209"/>
                  </a:lnTo>
                  <a:cubicBezTo>
                    <a:pt x="34" y="1276"/>
                    <a:pt x="101" y="1443"/>
                    <a:pt x="134" y="1443"/>
                  </a:cubicBezTo>
                  <a:cubicBezTo>
                    <a:pt x="334" y="1443"/>
                    <a:pt x="535" y="1376"/>
                    <a:pt x="768" y="1376"/>
                  </a:cubicBezTo>
                  <a:cubicBezTo>
                    <a:pt x="768" y="1443"/>
                    <a:pt x="701" y="1476"/>
                    <a:pt x="701" y="1476"/>
                  </a:cubicBezTo>
                  <a:cubicBezTo>
                    <a:pt x="1435" y="1376"/>
                    <a:pt x="2136" y="1343"/>
                    <a:pt x="2836" y="1309"/>
                  </a:cubicBezTo>
                  <a:lnTo>
                    <a:pt x="2836" y="1309"/>
                  </a:lnTo>
                  <a:cubicBezTo>
                    <a:pt x="2136" y="1376"/>
                    <a:pt x="1435" y="1443"/>
                    <a:pt x="701" y="1543"/>
                  </a:cubicBezTo>
                  <a:lnTo>
                    <a:pt x="668" y="1543"/>
                  </a:lnTo>
                  <a:cubicBezTo>
                    <a:pt x="535" y="1543"/>
                    <a:pt x="435" y="1610"/>
                    <a:pt x="268" y="1610"/>
                  </a:cubicBezTo>
                  <a:cubicBezTo>
                    <a:pt x="334" y="1610"/>
                    <a:pt x="435" y="1643"/>
                    <a:pt x="501" y="1643"/>
                  </a:cubicBezTo>
                  <a:cubicBezTo>
                    <a:pt x="5972" y="1309"/>
                    <a:pt x="11442" y="1109"/>
                    <a:pt x="16880" y="976"/>
                  </a:cubicBezTo>
                  <a:lnTo>
                    <a:pt x="18281" y="976"/>
                  </a:lnTo>
                  <a:cubicBezTo>
                    <a:pt x="18214" y="976"/>
                    <a:pt x="18181" y="809"/>
                    <a:pt x="18147" y="809"/>
                  </a:cubicBezTo>
                  <a:lnTo>
                    <a:pt x="18340" y="809"/>
                  </a:lnTo>
                  <a:cubicBezTo>
                    <a:pt x="18279" y="784"/>
                    <a:pt x="18270" y="637"/>
                    <a:pt x="18214" y="609"/>
                  </a:cubicBezTo>
                  <a:lnTo>
                    <a:pt x="18314" y="609"/>
                  </a:lnTo>
                  <a:lnTo>
                    <a:pt x="18314" y="342"/>
                  </a:lnTo>
                  <a:lnTo>
                    <a:pt x="17947" y="342"/>
                  </a:lnTo>
                  <a:cubicBezTo>
                    <a:pt x="17947" y="309"/>
                    <a:pt x="17980" y="142"/>
                    <a:pt x="17980" y="142"/>
                  </a:cubicBezTo>
                  <a:lnTo>
                    <a:pt x="18181" y="142"/>
                  </a:lnTo>
                  <a:cubicBezTo>
                    <a:pt x="18114" y="142"/>
                    <a:pt x="18047" y="42"/>
                    <a:pt x="17980" y="42"/>
                  </a:cubicBezTo>
                  <a:cubicBezTo>
                    <a:pt x="16843" y="16"/>
                    <a:pt x="15716" y="0"/>
                    <a:pt x="145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mbria" pitchFamily="18" charset="0"/>
              </a:endParaRPr>
            </a:p>
          </p:txBody>
        </p:sp>
      </p:grpSp>
      <p:cxnSp>
        <p:nvCxnSpPr>
          <p:cNvPr id="30" name="Straight Connector 29"/>
          <p:cNvCxnSpPr/>
          <p:nvPr/>
        </p:nvCxnSpPr>
        <p:spPr>
          <a:xfrm>
            <a:off x="5142246" y="2781240"/>
            <a:ext cx="0" cy="20765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522833" y="3638550"/>
            <a:ext cx="40115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Cartoon cute bird with tulip flower in beak Vector Image">
            <a:extLst>
              <a:ext uri="{FF2B5EF4-FFF2-40B4-BE49-F238E27FC236}">
                <a16:creationId xmlns:a16="http://schemas.microsoft.com/office/drawing/2014/main" xmlns="" id="{151FABAA-E50E-45B5-BB6A-56882D0C2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9200" r="91600">
                        <a14:foregroundMark x1="9200" y1="27963" x2="9400" y2="30185"/>
                        <a14:foregroundMark x1="91600" y1="21667" x2="91600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81248" y="216438"/>
            <a:ext cx="1084856" cy="1171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3" name="Group 42"/>
          <p:cNvGrpSpPr/>
          <p:nvPr/>
        </p:nvGrpSpPr>
        <p:grpSpPr>
          <a:xfrm>
            <a:off x="958494" y="2800350"/>
            <a:ext cx="2655012" cy="1717597"/>
            <a:chOff x="958494" y="3257550"/>
            <a:chExt cx="2655012" cy="1717597"/>
          </a:xfrm>
        </p:grpSpPr>
        <p:grpSp>
          <p:nvGrpSpPr>
            <p:cNvPr id="44" name="Group 43"/>
            <p:cNvGrpSpPr/>
            <p:nvPr/>
          </p:nvGrpSpPr>
          <p:grpSpPr>
            <a:xfrm>
              <a:off x="958494" y="3257550"/>
              <a:ext cx="2655012" cy="1717597"/>
              <a:chOff x="773988" y="952440"/>
              <a:chExt cx="2655012" cy="1717597"/>
            </a:xfrm>
          </p:grpSpPr>
          <p:sp>
            <p:nvSpPr>
              <p:cNvPr id="53" name="Flowchart: Data 52"/>
              <p:cNvSpPr/>
              <p:nvPr/>
            </p:nvSpPr>
            <p:spPr>
              <a:xfrm>
                <a:off x="990601" y="1355527"/>
                <a:ext cx="2133599" cy="914400"/>
              </a:xfrm>
              <a:prstGeom prst="flowChartInputOutput">
                <a:avLst/>
              </a:prstGeom>
              <a:noFill/>
              <a:ln w="28575">
                <a:solidFill>
                  <a:schemeClr val="tx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latin typeface="Cambria" pitchFamily="18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1143000" y="952440"/>
                <a:ext cx="3513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2"/>
                    </a:solidFill>
                    <a:latin typeface="Cambria" pitchFamily="18" charset="0"/>
                  </a:rPr>
                  <a:t>A</a:t>
                </a:r>
                <a:endParaRPr lang="en-US" sz="2000" dirty="0">
                  <a:solidFill>
                    <a:schemeClr val="tx2"/>
                  </a:solidFill>
                  <a:latin typeface="Cambria" pitchFamily="18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3077622" y="952440"/>
                <a:ext cx="3513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2"/>
                    </a:solidFill>
                    <a:latin typeface="Cambria" pitchFamily="18" charset="0"/>
                  </a:rPr>
                  <a:t>B</a:t>
                </a:r>
                <a:endParaRPr lang="en-US" sz="2000" dirty="0">
                  <a:solidFill>
                    <a:schemeClr val="tx2"/>
                  </a:solidFill>
                  <a:latin typeface="Cambria" pitchFamily="18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2667000" y="2269927"/>
                <a:ext cx="32893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2"/>
                    </a:solidFill>
                    <a:latin typeface="Cambria" pitchFamily="18" charset="0"/>
                  </a:rPr>
                  <a:t>C</a:t>
                </a:r>
                <a:endParaRPr lang="en-US" sz="2000" dirty="0">
                  <a:solidFill>
                    <a:schemeClr val="tx2"/>
                  </a:solidFill>
                  <a:latin typeface="Cambria" pitchFamily="18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73988" y="2269927"/>
                <a:ext cx="35458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2"/>
                    </a:solidFill>
                    <a:latin typeface="Cambria" pitchFamily="18" charset="0"/>
                  </a:rPr>
                  <a:t>D</a:t>
                </a:r>
                <a:endParaRPr lang="en-US" sz="2000" dirty="0">
                  <a:solidFill>
                    <a:schemeClr val="tx2"/>
                  </a:solidFill>
                  <a:latin typeface="Cambria" pitchFamily="18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72894" y="1409640"/>
                <a:ext cx="3529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chemeClr val="tx2"/>
                    </a:solidFill>
                    <a:latin typeface="Cambria" pitchFamily="18" charset="0"/>
                  </a:rPr>
                  <a:t>O</a:t>
                </a:r>
              </a:p>
            </p:txBody>
          </p:sp>
        </p:grpSp>
        <p:cxnSp>
          <p:nvCxnSpPr>
            <p:cNvPr id="45" name="Straight Connector 44"/>
            <p:cNvCxnSpPr/>
            <p:nvPr/>
          </p:nvCxnSpPr>
          <p:spPr>
            <a:xfrm>
              <a:off x="1620982" y="3681235"/>
              <a:ext cx="1251306" cy="87320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57" idx="0"/>
            </p:cNvCxnSpPr>
            <p:nvPr/>
          </p:nvCxnSpPr>
          <p:spPr>
            <a:xfrm flipV="1">
              <a:off x="1135786" y="3660639"/>
              <a:ext cx="2172920" cy="91439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462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0" y="742950"/>
            <a:ext cx="8070350" cy="3505200"/>
          </a:xfrm>
          <a:prstGeom prst="roundRect">
            <a:avLst>
              <a:gd name="adj" fmla="val 5902"/>
            </a:avLst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8023" y="876240"/>
            <a:ext cx="6587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1. Tứ giác có các cạnh đối song song là hình bình hành. </a:t>
            </a:r>
            <a:endParaRPr lang="en-US" sz="2000" b="1" dirty="0">
              <a:solidFill>
                <a:srgbClr val="FFFF00"/>
              </a:solidFill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8023" y="1409640"/>
            <a:ext cx="6662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2. </a:t>
            </a:r>
            <a:r>
              <a:rPr lang="en-US" sz="2000" b="1" dirty="0">
                <a:solidFill>
                  <a:srgbClr val="FFFF00"/>
                </a:solidFill>
                <a:latin typeface="Cambria" pitchFamily="18" charset="0"/>
              </a:rPr>
              <a:t>Tứ giác </a:t>
            </a:r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có các </a:t>
            </a:r>
            <a:r>
              <a:rPr lang="en-US" sz="2000" b="1" dirty="0">
                <a:solidFill>
                  <a:srgbClr val="FFFF00"/>
                </a:solidFill>
                <a:latin typeface="Cambria" pitchFamily="18" charset="0"/>
              </a:rPr>
              <a:t>cạnh đối </a:t>
            </a:r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bằng nhau là </a:t>
            </a:r>
            <a:r>
              <a:rPr lang="en-US" sz="2000" b="1" dirty="0">
                <a:solidFill>
                  <a:srgbClr val="FFFF00"/>
                </a:solidFill>
                <a:latin typeface="Cambria" pitchFamily="18" charset="0"/>
              </a:rPr>
              <a:t>hình bình hành.</a:t>
            </a:r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endParaRPr lang="en-US" sz="2000" b="1" dirty="0">
              <a:solidFill>
                <a:srgbClr val="FFFF00"/>
              </a:solidFill>
              <a:latin typeface="Cambr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2236" y="209550"/>
            <a:ext cx="3281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3. Dấu hiệu nhận biết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18022" y="2019240"/>
            <a:ext cx="824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3. </a:t>
            </a:r>
            <a:r>
              <a:rPr lang="en-US" sz="2000" b="1" dirty="0">
                <a:solidFill>
                  <a:srgbClr val="FFFF00"/>
                </a:solidFill>
                <a:latin typeface="Cambria" pitchFamily="18" charset="0"/>
              </a:rPr>
              <a:t>Tứ giác có </a:t>
            </a:r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hai cạnh </a:t>
            </a:r>
            <a:r>
              <a:rPr lang="en-US" sz="2000" b="1" dirty="0">
                <a:solidFill>
                  <a:srgbClr val="FFFF00"/>
                </a:solidFill>
                <a:latin typeface="Cambria" pitchFamily="18" charset="0"/>
              </a:rPr>
              <a:t>đối song </a:t>
            </a:r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song và bằng nhau </a:t>
            </a:r>
            <a:r>
              <a:rPr lang="en-US" sz="2000" b="1" dirty="0">
                <a:solidFill>
                  <a:srgbClr val="FFFF00"/>
                </a:solidFill>
                <a:latin typeface="Cambria" pitchFamily="18" charset="0"/>
              </a:rPr>
              <a:t>là </a:t>
            </a:r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hình bình hành</a:t>
            </a:r>
            <a:endParaRPr lang="en-US" sz="2000" b="1" dirty="0">
              <a:solidFill>
                <a:srgbClr val="FFFF00"/>
              </a:solidFill>
              <a:latin typeface="Cambria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94078" y="3105150"/>
            <a:ext cx="8121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5. </a:t>
            </a:r>
            <a:r>
              <a:rPr lang="en-US" sz="2000" b="1" dirty="0">
                <a:solidFill>
                  <a:srgbClr val="FFFF00"/>
                </a:solidFill>
                <a:latin typeface="Cambria" pitchFamily="18" charset="0"/>
              </a:rPr>
              <a:t>Tứ giác có </a:t>
            </a:r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hai đường chéo cắt nhau tại trung điểm của mỗi đường</a:t>
            </a:r>
            <a:endParaRPr lang="en-US" sz="2000" b="1" dirty="0">
              <a:solidFill>
                <a:srgbClr val="FFFF00"/>
              </a:solidFill>
              <a:latin typeface="Cambria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18023" y="2571750"/>
            <a:ext cx="6495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4. </a:t>
            </a:r>
            <a:r>
              <a:rPr lang="en-US" sz="2000" b="1" dirty="0">
                <a:solidFill>
                  <a:srgbClr val="FFFF00"/>
                </a:solidFill>
                <a:latin typeface="Cambria" pitchFamily="18" charset="0"/>
              </a:rPr>
              <a:t>Tứ giác có các </a:t>
            </a:r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góc </a:t>
            </a:r>
            <a:r>
              <a:rPr lang="en-US" sz="2000" b="1" dirty="0">
                <a:solidFill>
                  <a:srgbClr val="FFFF00"/>
                </a:solidFill>
                <a:latin typeface="Cambria" pitchFamily="18" charset="0"/>
              </a:rPr>
              <a:t>đối bằng nhau là hình bình hành.</a:t>
            </a:r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endParaRPr lang="en-US" sz="2000" b="1" dirty="0">
              <a:solidFill>
                <a:srgbClr val="FFFF00"/>
              </a:solidFill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21958" y="3695640"/>
            <a:ext cx="23070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là </a:t>
            </a:r>
            <a:r>
              <a:rPr lang="en-US" sz="2000" b="1" dirty="0">
                <a:solidFill>
                  <a:srgbClr val="FFFF00"/>
                </a:solidFill>
                <a:latin typeface="Cambria" pitchFamily="18" charset="0"/>
              </a:rPr>
              <a:t>hình bình hành.</a:t>
            </a:r>
          </a:p>
        </p:txBody>
      </p:sp>
    </p:spTree>
    <p:extLst>
      <p:ext uri="{BB962C8B-B14F-4D97-AF65-F5344CB8AC3E}">
        <p14:creationId xmlns:p14="http://schemas.microsoft.com/office/powerpoint/2010/main" val="140462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43" grpId="0"/>
      <p:bldP spid="45" grpId="0"/>
      <p:bldP spid="47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4164" y="20955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4. Định lí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5482" y="671215"/>
            <a:ext cx="83161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Giao điểm hai đường chéo của hình bình hành là tâm đối xứng </a:t>
            </a:r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của</a:t>
            </a:r>
            <a:endParaRPr lang="en-US" sz="2000" b="1" dirty="0">
              <a:solidFill>
                <a:srgbClr val="FFFF00"/>
              </a:solidFill>
              <a:latin typeface="Cambria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36463" y="1504950"/>
            <a:ext cx="2873443" cy="1741658"/>
            <a:chOff x="836463" y="1504950"/>
            <a:chExt cx="2873443" cy="1741658"/>
          </a:xfrm>
        </p:grpSpPr>
        <p:sp>
          <p:nvSpPr>
            <p:cNvPr id="10" name="Parallelogram 9"/>
            <p:cNvSpPr/>
            <p:nvPr/>
          </p:nvSpPr>
          <p:spPr>
            <a:xfrm>
              <a:off x="1214639" y="1902541"/>
              <a:ext cx="2152357" cy="1114522"/>
            </a:xfrm>
            <a:prstGeom prst="parallelogram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36463" y="2739429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tx2"/>
                  </a:solidFill>
                  <a:latin typeface="Cambria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19134" y="1526954"/>
              <a:ext cx="3770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  <a:latin typeface="Cambria" pitchFamily="18" charset="0"/>
                  <a:cs typeface="Times New Roman" panose="02020603050405020304" pitchFamily="18" charset="0"/>
                </a:rPr>
                <a:t>A</a:t>
              </a:r>
              <a:endParaRPr lang="en-US" sz="2400" dirty="0">
                <a:solidFill>
                  <a:schemeClr val="tx2"/>
                </a:solidFill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37688" y="1504950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tx2"/>
                  </a:solidFill>
                  <a:latin typeface="Cambria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69784" y="2784943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tx2"/>
                  </a:solidFill>
                  <a:latin typeface="Cambria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113643" y="2438404"/>
            <a:ext cx="385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  <a:cs typeface="Times New Roman" panose="02020603050405020304" pitchFamily="18" charset="0"/>
              </a:rPr>
              <a:t>O</a:t>
            </a:r>
            <a:endParaRPr lang="en-US" sz="2400" dirty="0">
              <a:solidFill>
                <a:schemeClr val="tx2"/>
              </a:solidFill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243947" y="1902542"/>
            <a:ext cx="2093741" cy="111452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97310" y="1893133"/>
            <a:ext cx="1572474" cy="111145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75482" y="1047750"/>
            <a:ext cx="25472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Cambria" pitchFamily="18" charset="0"/>
              </a:rPr>
              <a:t>hình bình </a:t>
            </a:r>
            <a:r>
              <a:rPr lang="en-US" sz="2000" b="1" dirty="0">
                <a:solidFill>
                  <a:srgbClr val="FFFF00"/>
                </a:solidFill>
                <a:latin typeface="Cambria" pitchFamily="18" charset="0"/>
              </a:rPr>
              <a:t>hành đó.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5800" y="3314640"/>
            <a:ext cx="5448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Cambria" pitchFamily="18" charset="0"/>
                <a:cs typeface="Times New Roman" panose="02020603050405020304" pitchFamily="18" charset="0"/>
              </a:rPr>
              <a:t>O là tâm đối xứng của </a:t>
            </a:r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hình </a:t>
            </a:r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  <a:cs typeface="Times New Roman" panose="02020603050405020304" pitchFamily="18" charset="0"/>
              </a:rPr>
              <a:t>bình </a:t>
            </a:r>
            <a:r>
              <a:rPr lang="en-US" sz="2000" b="1" dirty="0">
                <a:solidFill>
                  <a:schemeClr val="tx2"/>
                </a:solidFill>
                <a:latin typeface="Cambria" pitchFamily="18" charset="0"/>
                <a:cs typeface="Times New Roman" panose="02020603050405020304" pitchFamily="18" charset="0"/>
              </a:rPr>
              <a:t>hành ABCD. </a:t>
            </a:r>
            <a:endParaRPr lang="en-US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8831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6450" y="303964"/>
            <a:ext cx="453970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?3</a:t>
            </a:r>
            <a:endParaRPr lang="en-US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28575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Trong các tứ giác ở hình dưới đây, tứ giác nào là hình bình hành? Vì sao?</a:t>
            </a:r>
            <a:endParaRPr lang="en-US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80" r="72977" b="18904"/>
          <a:stretch/>
        </p:blipFill>
        <p:spPr bwMode="auto">
          <a:xfrm>
            <a:off x="1066800" y="1182832"/>
            <a:ext cx="2064327" cy="146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00" t="3912" r="58150" b="10202"/>
          <a:stretch/>
        </p:blipFill>
        <p:spPr bwMode="auto">
          <a:xfrm>
            <a:off x="5042000" y="894290"/>
            <a:ext cx="966354" cy="1906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999703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a)</a:t>
            </a:r>
            <a:endParaRPr lang="en-US" sz="24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6653" y="2911251"/>
            <a:ext cx="20505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Tứ giác ABCD có: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91111" y="3314640"/>
            <a:ext cx="1535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AB = CD (gt)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1111" y="3693542"/>
            <a:ext cx="1561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AD = BD (gt)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6653" y="4073664"/>
            <a:ext cx="41777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Nên tứ giác ABCD là hình bình hành. 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993636"/>
            <a:ext cx="0" cy="414986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0" y="999703"/>
            <a:ext cx="470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b)</a:t>
            </a:r>
            <a:endParaRPr lang="en-US" sz="24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48690" y="2931562"/>
            <a:ext cx="20377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Tứ giác EFGH có: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4748690" y="4073664"/>
            <a:ext cx="41667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Nên tứ giác EFGH là hình bình hành. 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950576" y="3314640"/>
                <a:ext cx="1295355" cy="410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𝐸</m:t>
                        </m:r>
                      </m:e>
                    </m:acc>
                    <m:r>
                      <a:rPr lang="en-US" sz="200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𝐺</m:t>
                        </m:r>
                      </m:e>
                    </m:acc>
                  </m:oMath>
                </a14:m>
                <a:r>
                  <a:rPr lang="en-US" sz="2000" dirty="0" smtClean="0">
                    <a:solidFill>
                      <a:schemeClr val="tx2"/>
                    </a:solidFill>
                    <a:latin typeface="Cambria" pitchFamily="18" charset="0"/>
                  </a:rPr>
                  <a:t> (gt)</a:t>
                </a:r>
                <a:endParaRPr lang="en-US" sz="2000" dirty="0">
                  <a:solidFill>
                    <a:schemeClr val="tx2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576" y="3314640"/>
                <a:ext cx="1295355" cy="410433"/>
              </a:xfrm>
              <a:prstGeom prst="rect">
                <a:avLst/>
              </a:prstGeom>
              <a:blipFill rotWithShape="1">
                <a:blip r:embed="rId3"/>
                <a:stretch>
                  <a:fillRect t="-7463" r="-5164" b="-25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961570" y="3685317"/>
                <a:ext cx="1333698" cy="4084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𝐻</m:t>
                        </m:r>
                      </m:e>
                    </m:acc>
                    <m:r>
                      <a:rPr lang="en-US" sz="200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US" sz="2000" dirty="0" smtClean="0">
                    <a:solidFill>
                      <a:schemeClr val="tx2"/>
                    </a:solidFill>
                    <a:latin typeface="Cambria" pitchFamily="18" charset="0"/>
                  </a:rPr>
                  <a:t> (gt)</a:t>
                </a:r>
                <a:endParaRPr lang="en-US" sz="2000" dirty="0">
                  <a:solidFill>
                    <a:schemeClr val="tx2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1570" y="3685317"/>
                <a:ext cx="1333698" cy="408445"/>
              </a:xfrm>
              <a:prstGeom prst="rect">
                <a:avLst/>
              </a:prstGeom>
              <a:blipFill rotWithShape="1">
                <a:blip r:embed="rId4"/>
                <a:stretch>
                  <a:fillRect t="-7463" r="-4566" b="-25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46653" y="4457640"/>
            <a:ext cx="40815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  <a:latin typeface="Cambria" pitchFamily="18" charset="0"/>
              </a:rPr>
              <a:t>(Tứ giác có các cạnh đối bằng nhau)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48690" y="4457640"/>
            <a:ext cx="39356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  <a:latin typeface="Cambria" pitchFamily="18" charset="0"/>
              </a:rPr>
              <a:t>(Tứ giác có các góc đối bằng nhau)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62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6" grpId="0"/>
      <p:bldP spid="7" grpId="0"/>
      <p:bldP spid="9" grpId="0"/>
      <p:bldP spid="10" grpId="0"/>
      <p:bldP spid="13" grpId="0"/>
      <p:bldP spid="14" grpId="0"/>
      <p:bldP spid="15" grpId="0"/>
      <p:bldP spid="16" grpId="0"/>
      <p:bldP spid="18" grpId="0"/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76450" y="303964"/>
            <a:ext cx="453970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?3</a:t>
            </a:r>
            <a:endParaRPr lang="en-US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28575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Trong các tứ giác ở hình dưới đây, tứ giác nào là hình bình hành? Vì sao?</a:t>
            </a:r>
            <a:endParaRPr lang="en-US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54" t="9306" r="40519" b="11569"/>
          <a:stretch/>
        </p:blipFill>
        <p:spPr bwMode="auto">
          <a:xfrm>
            <a:off x="990600" y="1123950"/>
            <a:ext cx="1132609" cy="175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93" t="12674" r="16423" b="10394"/>
          <a:stretch/>
        </p:blipFill>
        <p:spPr bwMode="auto">
          <a:xfrm>
            <a:off x="5105400" y="1015289"/>
            <a:ext cx="1610591" cy="1707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9600" y="999703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c)</a:t>
            </a:r>
            <a:endParaRPr lang="en-US" sz="24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4753" y="2911251"/>
            <a:ext cx="20473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Tứ giác INMK có: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84753" y="3692664"/>
            <a:ext cx="39491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Nên tứ giác INMK không là hình bình hành.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38350" y="3311361"/>
                <a:ext cx="1314591" cy="4085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𝐼</m:t>
                        </m:r>
                      </m:e>
                    </m:acc>
                    <m:r>
                      <a:rPr lang="en-US" sz="2000" b="0" i="0" smtClean="0">
                        <a:solidFill>
                          <a:schemeClr val="tx2"/>
                        </a:solidFill>
                        <a:latin typeface="Cambria Math"/>
                      </a:rPr>
                      <m:t>&gt;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𝑀</m:t>
                        </m:r>
                      </m:e>
                    </m:acc>
                  </m:oMath>
                </a14:m>
                <a:r>
                  <a:rPr lang="en-US" sz="2000" dirty="0" smtClean="0">
                    <a:solidFill>
                      <a:schemeClr val="tx2"/>
                    </a:solidFill>
                    <a:latin typeface="Cambria" pitchFamily="18" charset="0"/>
                  </a:rPr>
                  <a:t> (gt)</a:t>
                </a:r>
                <a:endParaRPr lang="en-US" sz="2000" dirty="0">
                  <a:solidFill>
                    <a:schemeClr val="tx2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350" y="3311361"/>
                <a:ext cx="1314591" cy="408573"/>
              </a:xfrm>
              <a:prstGeom prst="rect">
                <a:avLst/>
              </a:prstGeom>
              <a:blipFill rotWithShape="1">
                <a:blip r:embed="rId3"/>
                <a:stretch>
                  <a:fillRect t="-7463" r="-4167" b="-25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572000" y="993636"/>
            <a:ext cx="0" cy="414986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6832" y="999703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d)</a:t>
            </a:r>
            <a:endParaRPr lang="en-US" sz="24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48200" y="2724150"/>
            <a:ext cx="2018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Tứ giác PSRQ có: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892658" y="3105150"/>
            <a:ext cx="1535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OS = OQ (gt)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92658" y="3486150"/>
            <a:ext cx="1545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OP = OR (gt)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48200" y="3867150"/>
            <a:ext cx="4191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Nên tứ giác PSRQ là hình bình hành. 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44736" y="4267260"/>
            <a:ext cx="4194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  <a:latin typeface="Cambria" pitchFamily="18" charset="0"/>
              </a:rPr>
              <a:t>(Tứ giác có hai đường chéo cắt nhau tại trung điểm của mỗi đường )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8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1" grpId="0"/>
      <p:bldP spid="12" grpId="0"/>
      <p:bldP spid="14" grpId="0"/>
      <p:bldP spid="16" grpId="0"/>
      <p:bldP spid="18" grpId="0"/>
      <p:bldP spid="19" grpId="0"/>
      <p:bldP spid="20" grpId="0"/>
      <p:bldP spid="21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6450" y="303964"/>
            <a:ext cx="453970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?3</a:t>
            </a:r>
            <a:endParaRPr lang="en-US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28575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tx2"/>
                </a:solidFill>
                <a:latin typeface="Cambria" pitchFamily="18" charset="0"/>
              </a:rPr>
              <a:t>Trong các tứ giác ở hình dưới đây, tứ giác nào là hình bình hành? Vì sao?</a:t>
            </a:r>
            <a:endParaRPr lang="en-US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993636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d)</a:t>
            </a:r>
            <a:endParaRPr lang="en-US" sz="2400" dirty="0">
              <a:solidFill>
                <a:schemeClr val="tx2"/>
              </a:solidFill>
              <a:latin typeface="Cambria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11" t="11805" b="10639"/>
          <a:stretch/>
        </p:blipFill>
        <p:spPr bwMode="auto">
          <a:xfrm>
            <a:off x="1159006" y="1123950"/>
            <a:ext cx="1251914" cy="1721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28555" y="1024413"/>
            <a:ext cx="8354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Ta có: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328555" y="1401305"/>
                <a:ext cx="3313599" cy="4084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00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𝑋</m:t>
                          </m:r>
                        </m:e>
                      </m:acc>
                      <m:r>
                        <a:rPr lang="en-US" sz="200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0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𝑌</m:t>
                          </m:r>
                        </m:e>
                      </m:acc>
                      <m:r>
                        <a:rPr lang="en-US" sz="200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100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en-US" sz="200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80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en-US" sz="200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180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2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555" y="1401305"/>
                <a:ext cx="3313599" cy="408445"/>
              </a:xfrm>
              <a:prstGeom prst="rect">
                <a:avLst/>
              </a:prstGeom>
              <a:blipFill rotWithShape="1">
                <a:blip r:embed="rId3"/>
                <a:stretch>
                  <a:fillRect t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28555" y="1782305"/>
                <a:ext cx="4129400" cy="4084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2"/>
                    </a:solidFill>
                    <a:latin typeface="Cambria" pitchFamily="18" charset="0"/>
                  </a:rPr>
                  <a:t>Mà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000" dirty="0" smtClean="0">
                    <a:solidFill>
                      <a:schemeClr val="tx2"/>
                    </a:solidFill>
                    <a:latin typeface="Cambria" pitchFamily="18" charset="0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000" dirty="0" smtClean="0">
                    <a:solidFill>
                      <a:schemeClr val="tx2"/>
                    </a:solidFill>
                    <a:latin typeface="Cambria" pitchFamily="18" charset="0"/>
                  </a:rPr>
                  <a:t> là hai góc trong cùng phía</a:t>
                </a:r>
                <a:endParaRPr lang="en-US" sz="2000" dirty="0">
                  <a:solidFill>
                    <a:schemeClr val="tx2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555" y="1782305"/>
                <a:ext cx="4129400" cy="408445"/>
              </a:xfrm>
              <a:prstGeom prst="rect">
                <a:avLst/>
              </a:prstGeom>
              <a:blipFill rotWithShape="1">
                <a:blip r:embed="rId4"/>
                <a:stretch>
                  <a:fillRect l="-1477" t="-7463" r="-886" b="-25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3328555" y="2190750"/>
            <a:ext cx="203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Tứ giác XYUV có: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77143" y="2552640"/>
            <a:ext cx="1826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XV // YU (cmt)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7143" y="2933640"/>
            <a:ext cx="1518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XV = YU (gt)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28555" y="3314640"/>
            <a:ext cx="41777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Nên tứ giác </a:t>
            </a:r>
            <a:r>
              <a:rPr lang="en-US" sz="2000" dirty="0">
                <a:solidFill>
                  <a:schemeClr val="tx2"/>
                </a:solidFill>
                <a:latin typeface="Cambria" pitchFamily="18" charset="0"/>
              </a:rPr>
              <a:t>XYUV</a:t>
            </a:r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 là hình bình hành. 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28555" y="3695640"/>
            <a:ext cx="55210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  <a:latin typeface="Cambria" pitchFamily="18" charset="0"/>
              </a:rPr>
              <a:t>(Tứ giác có 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hai </a:t>
            </a:r>
            <a:r>
              <a:rPr lang="en-US" sz="2000" dirty="0">
                <a:solidFill>
                  <a:srgbClr val="FFFF00"/>
                </a:solidFill>
                <a:latin typeface="Cambria" pitchFamily="18" charset="0"/>
              </a:rPr>
              <a:t>cạnh đối 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song song và bằng </a:t>
            </a:r>
            <a:r>
              <a:rPr lang="en-US" sz="2000" dirty="0">
                <a:solidFill>
                  <a:srgbClr val="FFFF00"/>
                </a:solidFill>
                <a:latin typeface="Cambria" pitchFamily="18" charset="0"/>
              </a:rPr>
              <a:t>nhau)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315200" y="1782305"/>
            <a:ext cx="16273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ambria" pitchFamily="18" charset="0"/>
              </a:rPr>
              <a:t>nên XV // YU</a:t>
            </a:r>
          </a:p>
        </p:txBody>
      </p:sp>
    </p:spTree>
    <p:extLst>
      <p:ext uri="{BB962C8B-B14F-4D97-AF65-F5344CB8AC3E}">
        <p14:creationId xmlns:p14="http://schemas.microsoft.com/office/powerpoint/2010/main" val="292492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8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2" grpId="0"/>
    </p:bldLst>
  </p:timing>
</p:sld>
</file>

<file path=ppt/theme/theme1.xml><?xml version="1.0" encoding="utf-8"?>
<a:theme xmlns:a="http://schemas.openxmlformats.org/drawingml/2006/main" name="Rubber Eraser Planners for High School by Slidesgo">
  <a:themeElements>
    <a:clrScheme name="Simple Light">
      <a:dk1>
        <a:srgbClr val="323149"/>
      </a:dk1>
      <a:lt1>
        <a:srgbClr val="585862"/>
      </a:lt1>
      <a:dk2>
        <a:srgbClr val="99A0C1"/>
      </a:dk2>
      <a:lt2>
        <a:srgbClr val="FFFFFF"/>
      </a:lt2>
      <a:accent1>
        <a:srgbClr val="FCECEE"/>
      </a:accent1>
      <a:accent2>
        <a:srgbClr val="F999AC"/>
      </a:accent2>
      <a:accent3>
        <a:srgbClr val="B06C79"/>
      </a:accent3>
      <a:accent4>
        <a:srgbClr val="FFF699"/>
      </a:accent4>
      <a:accent5>
        <a:srgbClr val="EFDA07"/>
      </a:accent5>
      <a:accent6>
        <a:srgbClr val="D2D8F5"/>
      </a:accent6>
      <a:hlink>
        <a:srgbClr val="3231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554</Words>
  <Application>Microsoft Office PowerPoint</Application>
  <PresentationFormat>On-screen Show (16:9)</PresentationFormat>
  <Paragraphs>85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Bevan</vt:lpstr>
      <vt:lpstr>Cambria</vt:lpstr>
      <vt:lpstr>Cambria Math</vt:lpstr>
      <vt:lpstr>Times New Roman</vt:lpstr>
      <vt:lpstr>Abel</vt:lpstr>
      <vt:lpstr>Symbol</vt:lpstr>
      <vt:lpstr>Rubber Eraser Planners for High School by Slidesgo</vt:lpstr>
      <vt:lpstr>Equation</vt:lpstr>
      <vt:lpstr>HÌNH BÌNH HÀNH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Pham Ngoc Chau</cp:lastModifiedBy>
  <cp:revision>25</cp:revision>
  <dcterms:modified xsi:type="dcterms:W3CDTF">2021-10-02T06:24:15Z</dcterms:modified>
</cp:coreProperties>
</file>